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262" r:id="rId5"/>
    <p:sldId id="265" r:id="rId6"/>
    <p:sldId id="301" r:id="rId7"/>
    <p:sldId id="302" r:id="rId8"/>
    <p:sldId id="30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E91E1A-D902-A4C3-F210-AC4EA793E930}" name="Maria Kyle" initials="MK" userId="S::Maria.Kyle@dogstrust.org.uk::8e765d19-6e31-4bc5-9b55-8648781690e5" providerId="AD"/>
  <p188:author id="{FB371F85-5D08-E670-BD0B-1C1BC11F15CF}" name="Rosie Allen" initials="RA" userId="S::Rosie.Allen@dogstrust.org.uk::6420b799-bc0b-4773-aef2-7e4cc3322a7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036D12-9229-1550-2EF3-1CBE9D2301AA}" v="8" dt="2024-04-11T14:05:04.8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8" autoAdjust="0"/>
    <p:restoredTop sz="95226" autoAdjust="0"/>
  </p:normalViewPr>
  <p:slideViewPr>
    <p:cSldViewPr snapToGrid="0" showGuides="1">
      <p:cViewPr varScale="1">
        <p:scale>
          <a:sx n="82" d="100"/>
          <a:sy n="82" d="100"/>
        </p:scale>
        <p:origin x="610" y="5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A51806-72D7-4014-97E4-ADDBBF91AA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52BCBDD-CC0D-4F7A-9AAF-F3BC35A1E7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232049-A8D6-4C1B-9047-44BAD9C92335}" type="datetimeFigureOut">
              <a:rPr lang="en-GB" smtClean="0"/>
              <a:t>12/04/2024</a:t>
            </a:fld>
            <a:endParaRPr lang="en-GB" dirty="0"/>
          </a:p>
        </p:txBody>
      </p:sp>
      <p:sp>
        <p:nvSpPr>
          <p:cNvPr id="4" name="Footer Placeholder 3">
            <a:extLst>
              <a:ext uri="{FF2B5EF4-FFF2-40B4-BE49-F238E27FC236}">
                <a16:creationId xmlns:a16="http://schemas.microsoft.com/office/drawing/2014/main" id="{4A0B28E2-9680-4FB9-AAAB-0A390C03C7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A462C6BC-E26F-4EAC-9CD6-6E2A298E29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078EBC-88F6-4F7E-A8FE-A0EA41286A68}" type="slidenum">
              <a:rPr lang="en-GB" smtClean="0"/>
              <a:t>‹#›</a:t>
            </a:fld>
            <a:endParaRPr lang="en-GB" dirty="0"/>
          </a:p>
        </p:txBody>
      </p:sp>
    </p:spTree>
    <p:extLst>
      <p:ext uri="{BB962C8B-B14F-4D97-AF65-F5344CB8AC3E}">
        <p14:creationId xmlns:p14="http://schemas.microsoft.com/office/powerpoint/2010/main" val="3361916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664A9-10E6-4F63-88C6-E0A98E35C3AE}" type="datetimeFigureOut">
              <a:rPr lang="en-GB" smtClean="0"/>
              <a:t>12/04/2024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AB5EC-1FC1-431F-BDD5-134257E2E317}" type="slidenum">
              <a:rPr lang="en-GB" smtClean="0"/>
              <a:t>‹#›</a:t>
            </a:fld>
            <a:endParaRPr lang="en-GB" dirty="0"/>
          </a:p>
        </p:txBody>
      </p:sp>
    </p:spTree>
    <p:extLst>
      <p:ext uri="{BB962C8B-B14F-4D97-AF65-F5344CB8AC3E}">
        <p14:creationId xmlns:p14="http://schemas.microsoft.com/office/powerpoint/2010/main" val="251981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refer to teacher notes for more information and prompts to develop whole class discussion.</a:t>
            </a:r>
          </a:p>
        </p:txBody>
      </p:sp>
      <p:sp>
        <p:nvSpPr>
          <p:cNvPr id="4" name="Slide Number Placeholder 3"/>
          <p:cNvSpPr>
            <a:spLocks noGrp="1"/>
          </p:cNvSpPr>
          <p:nvPr>
            <p:ph type="sldNum" sz="quarter" idx="5"/>
          </p:nvPr>
        </p:nvSpPr>
        <p:spPr/>
        <p:txBody>
          <a:bodyPr/>
          <a:lstStyle/>
          <a:p>
            <a:fld id="{E6AAB5EC-1FC1-431F-BDD5-134257E2E317}" type="slidenum">
              <a:rPr lang="en-GB" smtClean="0"/>
              <a:t>1</a:t>
            </a:fld>
            <a:endParaRPr lang="en-GB" dirty="0"/>
          </a:p>
        </p:txBody>
      </p:sp>
    </p:spTree>
    <p:extLst>
      <p:ext uri="{BB962C8B-B14F-4D97-AF65-F5344CB8AC3E}">
        <p14:creationId xmlns:p14="http://schemas.microsoft.com/office/powerpoint/2010/main" val="2210696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YAELUX7p9S0 0"/>
              </a:rPr>
              <a:t>The Basset Hound today has a droopier face with more wrinkles and folds of skin. Their bellies are much lower to the ground, and their rear legs are shorter. They have excessive skin and large floppy ears. </a:t>
            </a:r>
            <a:endParaRPr lang="en-GB" dirty="0"/>
          </a:p>
        </p:txBody>
      </p:sp>
      <p:sp>
        <p:nvSpPr>
          <p:cNvPr id="4" name="Slide Number Placeholder 3"/>
          <p:cNvSpPr>
            <a:spLocks noGrp="1"/>
          </p:cNvSpPr>
          <p:nvPr>
            <p:ph type="sldNum" sz="quarter" idx="5"/>
          </p:nvPr>
        </p:nvSpPr>
        <p:spPr/>
        <p:txBody>
          <a:bodyPr/>
          <a:lstStyle/>
          <a:p>
            <a:fld id="{E6AAB5EC-1FC1-431F-BDD5-134257E2E317}" type="slidenum">
              <a:rPr lang="en-GB" smtClean="0"/>
              <a:t>2</a:t>
            </a:fld>
            <a:endParaRPr lang="en-GB" dirty="0"/>
          </a:p>
        </p:txBody>
      </p:sp>
    </p:spTree>
    <p:extLst>
      <p:ext uri="{BB962C8B-B14F-4D97-AF65-F5344CB8AC3E}">
        <p14:creationId xmlns:p14="http://schemas.microsoft.com/office/powerpoint/2010/main" val="1037871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YAELUX7p9S0 0"/>
              </a:rPr>
              <a:t>The English Bull Terrier has a dome-shaped head and triangle eyes. They are also heavier and more thick body. </a:t>
            </a:r>
            <a:endParaRPr lang="en-GB" dirty="0"/>
          </a:p>
        </p:txBody>
      </p:sp>
      <p:sp>
        <p:nvSpPr>
          <p:cNvPr id="4" name="Slide Number Placeholder 3"/>
          <p:cNvSpPr>
            <a:spLocks noGrp="1"/>
          </p:cNvSpPr>
          <p:nvPr>
            <p:ph type="sldNum" sz="quarter" idx="5"/>
          </p:nvPr>
        </p:nvSpPr>
        <p:spPr/>
        <p:txBody>
          <a:bodyPr/>
          <a:lstStyle/>
          <a:p>
            <a:fld id="{E6AAB5EC-1FC1-431F-BDD5-134257E2E317}" type="slidenum">
              <a:rPr lang="en-GB" smtClean="0"/>
              <a:t>3</a:t>
            </a:fld>
            <a:endParaRPr lang="en-GB" dirty="0"/>
          </a:p>
        </p:txBody>
      </p:sp>
    </p:spTree>
    <p:extLst>
      <p:ext uri="{BB962C8B-B14F-4D97-AF65-F5344CB8AC3E}">
        <p14:creationId xmlns:p14="http://schemas.microsoft.com/office/powerpoint/2010/main" val="1973388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YAELUX7p9S0 0"/>
              </a:rPr>
              <a:t>The Pug has a much shorter, flatter face. They also have more wrinkles, skin folds and a double curved tail. </a:t>
            </a:r>
            <a:endParaRPr lang="en-GB" dirty="0"/>
          </a:p>
        </p:txBody>
      </p:sp>
      <p:sp>
        <p:nvSpPr>
          <p:cNvPr id="4" name="Slide Number Placeholder 3"/>
          <p:cNvSpPr>
            <a:spLocks noGrp="1"/>
          </p:cNvSpPr>
          <p:nvPr>
            <p:ph type="sldNum" sz="quarter" idx="5"/>
          </p:nvPr>
        </p:nvSpPr>
        <p:spPr/>
        <p:txBody>
          <a:bodyPr/>
          <a:lstStyle/>
          <a:p>
            <a:fld id="{E6AAB5EC-1FC1-431F-BDD5-134257E2E317}" type="slidenum">
              <a:rPr lang="en-GB" smtClean="0"/>
              <a:t>4</a:t>
            </a:fld>
            <a:endParaRPr lang="en-GB" dirty="0"/>
          </a:p>
        </p:txBody>
      </p:sp>
    </p:spTree>
    <p:extLst>
      <p:ext uri="{BB962C8B-B14F-4D97-AF65-F5344CB8AC3E}">
        <p14:creationId xmlns:p14="http://schemas.microsoft.com/office/powerpoint/2010/main" val="712926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YAELUX7p9S0 0"/>
              </a:rPr>
              <a:t>The </a:t>
            </a:r>
            <a:r>
              <a:rPr lang="en-US" b="0" i="0" dirty="0" err="1">
                <a:solidFill>
                  <a:srgbClr val="000000"/>
                </a:solidFill>
                <a:effectLst/>
                <a:latin typeface="YAELUX7p9S0 0"/>
              </a:rPr>
              <a:t>Sharpei</a:t>
            </a:r>
            <a:r>
              <a:rPr lang="en-US" b="0" i="0" dirty="0">
                <a:solidFill>
                  <a:srgbClr val="000000"/>
                </a:solidFill>
                <a:effectLst/>
                <a:latin typeface="YAELUX7p9S0 0"/>
              </a:rPr>
              <a:t> today has more wrinkles and skin folds, especially around the face. The ears are smaller, and the dog is heavier and thicker. </a:t>
            </a:r>
            <a:endParaRPr lang="en-US" dirty="0">
              <a:solidFill>
                <a:srgbClr val="000000"/>
              </a:solidFill>
              <a:effectLst/>
              <a:latin typeface="YAELUX7p9S0 0"/>
            </a:endParaRPr>
          </a:p>
          <a:p>
            <a:endParaRPr lang="en-GB" dirty="0"/>
          </a:p>
        </p:txBody>
      </p:sp>
      <p:sp>
        <p:nvSpPr>
          <p:cNvPr id="4" name="Slide Number Placeholder 3"/>
          <p:cNvSpPr>
            <a:spLocks noGrp="1"/>
          </p:cNvSpPr>
          <p:nvPr>
            <p:ph type="sldNum" sz="quarter" idx="5"/>
          </p:nvPr>
        </p:nvSpPr>
        <p:spPr/>
        <p:txBody>
          <a:bodyPr/>
          <a:lstStyle/>
          <a:p>
            <a:fld id="{E6AAB5EC-1FC1-431F-BDD5-134257E2E317}" type="slidenum">
              <a:rPr lang="en-GB" smtClean="0"/>
              <a:t>5</a:t>
            </a:fld>
            <a:endParaRPr lang="en-GB" dirty="0"/>
          </a:p>
        </p:txBody>
      </p:sp>
    </p:spTree>
    <p:extLst>
      <p:ext uri="{BB962C8B-B14F-4D97-AF65-F5344CB8AC3E}">
        <p14:creationId xmlns:p14="http://schemas.microsoft.com/office/powerpoint/2010/main" val="1377541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mooth">
    <p:spTree>
      <p:nvGrpSpPr>
        <p:cNvPr id="1" name=""/>
        <p:cNvGrpSpPr/>
        <p:nvPr/>
      </p:nvGrpSpPr>
      <p:grpSpPr>
        <a:xfrm>
          <a:off x="0" y="0"/>
          <a:ext cx="0" cy="0"/>
          <a:chOff x="0" y="0"/>
          <a:chExt cx="0" cy="0"/>
        </a:xfrm>
      </p:grpSpPr>
      <p:sp>
        <p:nvSpPr>
          <p:cNvPr id="24" name="Freeform 5">
            <a:extLst>
              <a:ext uri="{FF2B5EF4-FFF2-40B4-BE49-F238E27FC236}">
                <a16:creationId xmlns:a16="http://schemas.microsoft.com/office/drawing/2014/main" id="{278B3162-2089-4E94-8A8E-4D0EABD96466}"/>
              </a:ext>
            </a:extLst>
          </p:cNvPr>
          <p:cNvSpPr>
            <a:spLocks noChangeAspect="1"/>
          </p:cNvSpPr>
          <p:nvPr userDrawn="1"/>
        </p:nvSpPr>
        <p:spPr bwMode="auto">
          <a:xfrm>
            <a:off x="0" y="2482213"/>
            <a:ext cx="12194436" cy="4375787"/>
          </a:xfrm>
          <a:custGeom>
            <a:avLst/>
            <a:gdLst>
              <a:gd name="T0" fmla="*/ 128 w 128"/>
              <a:gd name="T1" fmla="*/ 0 h 53"/>
              <a:gd name="T2" fmla="*/ 116 w 128"/>
              <a:gd name="T3" fmla="*/ 5 h 53"/>
              <a:gd name="T4" fmla="*/ 11 w 128"/>
              <a:gd name="T5" fmla="*/ 8 h 53"/>
              <a:gd name="T6" fmla="*/ 0 w 128"/>
              <a:gd name="T7" fmla="*/ 6 h 53"/>
              <a:gd name="T8" fmla="*/ 0 w 128"/>
              <a:gd name="T9" fmla="*/ 53 h 53"/>
              <a:gd name="T10" fmla="*/ 128 w 128"/>
              <a:gd name="T11" fmla="*/ 53 h 53"/>
              <a:gd name="T12" fmla="*/ 128 w 128"/>
              <a:gd name="T13" fmla="*/ 0 h 53"/>
              <a:gd name="connsiteX0" fmla="*/ 10000 w 10000"/>
              <a:gd name="connsiteY0" fmla="*/ 0 h 10000"/>
              <a:gd name="connsiteX1" fmla="*/ 9063 w 10000"/>
              <a:gd name="connsiteY1" fmla="*/ 943 h 10000"/>
              <a:gd name="connsiteX2" fmla="*/ 859 w 10000"/>
              <a:gd name="connsiteY2" fmla="*/ 1509 h 10000"/>
              <a:gd name="connsiteX3" fmla="*/ 0 w 10000"/>
              <a:gd name="connsiteY3" fmla="*/ 1132 h 10000"/>
              <a:gd name="connsiteX4" fmla="*/ 203 w 10000"/>
              <a:gd name="connsiteY4" fmla="*/ 7388 h 10000"/>
              <a:gd name="connsiteX5" fmla="*/ 10000 w 10000"/>
              <a:gd name="connsiteY5" fmla="*/ 10000 h 10000"/>
              <a:gd name="connsiteX6" fmla="*/ 10000 w 10000"/>
              <a:gd name="connsiteY6" fmla="*/ 0 h 10000"/>
              <a:gd name="connsiteX0" fmla="*/ 10000 w 10000"/>
              <a:gd name="connsiteY0" fmla="*/ 0 h 10000"/>
              <a:gd name="connsiteX1" fmla="*/ 9063 w 10000"/>
              <a:gd name="connsiteY1" fmla="*/ 943 h 10000"/>
              <a:gd name="connsiteX2" fmla="*/ 859 w 10000"/>
              <a:gd name="connsiteY2" fmla="*/ 1509 h 10000"/>
              <a:gd name="connsiteX3" fmla="*/ 0 w 10000"/>
              <a:gd name="connsiteY3" fmla="*/ 1132 h 10000"/>
              <a:gd name="connsiteX4" fmla="*/ 19 w 10000"/>
              <a:gd name="connsiteY4" fmla="*/ 8544 h 10000"/>
              <a:gd name="connsiteX5" fmla="*/ 10000 w 10000"/>
              <a:gd name="connsiteY5" fmla="*/ 10000 h 10000"/>
              <a:gd name="connsiteX6" fmla="*/ 10000 w 10000"/>
              <a:gd name="connsiteY6" fmla="*/ 0 h 10000"/>
              <a:gd name="connsiteX0" fmla="*/ 10000 w 10000"/>
              <a:gd name="connsiteY0" fmla="*/ 0 h 8632"/>
              <a:gd name="connsiteX1" fmla="*/ 9063 w 10000"/>
              <a:gd name="connsiteY1" fmla="*/ 943 h 8632"/>
              <a:gd name="connsiteX2" fmla="*/ 859 w 10000"/>
              <a:gd name="connsiteY2" fmla="*/ 1509 h 8632"/>
              <a:gd name="connsiteX3" fmla="*/ 0 w 10000"/>
              <a:gd name="connsiteY3" fmla="*/ 1132 h 8632"/>
              <a:gd name="connsiteX4" fmla="*/ 19 w 10000"/>
              <a:gd name="connsiteY4" fmla="*/ 8544 h 8632"/>
              <a:gd name="connsiteX5" fmla="*/ 9802 w 10000"/>
              <a:gd name="connsiteY5" fmla="*/ 8220 h 8632"/>
              <a:gd name="connsiteX6" fmla="*/ 10000 w 10000"/>
              <a:gd name="connsiteY6" fmla="*/ 0 h 8632"/>
              <a:gd name="connsiteX0" fmla="*/ 10000 w 10005"/>
              <a:gd name="connsiteY0" fmla="*/ 0 h 10001"/>
              <a:gd name="connsiteX1" fmla="*/ 9063 w 10005"/>
              <a:gd name="connsiteY1" fmla="*/ 1092 h 10001"/>
              <a:gd name="connsiteX2" fmla="*/ 859 w 10005"/>
              <a:gd name="connsiteY2" fmla="*/ 1748 h 10001"/>
              <a:gd name="connsiteX3" fmla="*/ 0 w 10005"/>
              <a:gd name="connsiteY3" fmla="*/ 1311 h 10001"/>
              <a:gd name="connsiteX4" fmla="*/ 19 w 10005"/>
              <a:gd name="connsiteY4" fmla="*/ 9898 h 10001"/>
              <a:gd name="connsiteX5" fmla="*/ 10005 w 10005"/>
              <a:gd name="connsiteY5" fmla="*/ 9791 h 10001"/>
              <a:gd name="connsiteX6" fmla="*/ 10000 w 10005"/>
              <a:gd name="connsiteY6" fmla="*/ 0 h 10001"/>
              <a:gd name="connsiteX0" fmla="*/ 10000 w 10005"/>
              <a:gd name="connsiteY0" fmla="*/ 0 h 10033"/>
              <a:gd name="connsiteX1" fmla="*/ 9063 w 10005"/>
              <a:gd name="connsiteY1" fmla="*/ 1092 h 10033"/>
              <a:gd name="connsiteX2" fmla="*/ 859 w 10005"/>
              <a:gd name="connsiteY2" fmla="*/ 1748 h 10033"/>
              <a:gd name="connsiteX3" fmla="*/ 0 w 10005"/>
              <a:gd name="connsiteY3" fmla="*/ 1311 h 10033"/>
              <a:gd name="connsiteX4" fmla="*/ 1 w 10005"/>
              <a:gd name="connsiteY4" fmla="*/ 9936 h 10033"/>
              <a:gd name="connsiteX5" fmla="*/ 10005 w 10005"/>
              <a:gd name="connsiteY5" fmla="*/ 9791 h 10033"/>
              <a:gd name="connsiteX6" fmla="*/ 10000 w 10005"/>
              <a:gd name="connsiteY6" fmla="*/ 0 h 10033"/>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9807"/>
              <a:gd name="connsiteX1" fmla="*/ 9063 w 10005"/>
              <a:gd name="connsiteY1" fmla="*/ 1092 h 9807"/>
              <a:gd name="connsiteX2" fmla="*/ 859 w 10005"/>
              <a:gd name="connsiteY2" fmla="*/ 1748 h 9807"/>
              <a:gd name="connsiteX3" fmla="*/ 0 w 10005"/>
              <a:gd name="connsiteY3" fmla="*/ 1311 h 9807"/>
              <a:gd name="connsiteX4" fmla="*/ 191 w 10005"/>
              <a:gd name="connsiteY4" fmla="*/ 9665 h 9807"/>
              <a:gd name="connsiteX5" fmla="*/ 10005 w 10005"/>
              <a:gd name="connsiteY5" fmla="*/ 9791 h 9807"/>
              <a:gd name="connsiteX6" fmla="*/ 10000 w 10005"/>
              <a:gd name="connsiteY6" fmla="*/ 0 h 9807"/>
              <a:gd name="connsiteX0" fmla="*/ 9995 w 10000"/>
              <a:gd name="connsiteY0" fmla="*/ 0 h 11784"/>
              <a:gd name="connsiteX1" fmla="*/ 9058 w 10000"/>
              <a:gd name="connsiteY1" fmla="*/ 1113 h 11784"/>
              <a:gd name="connsiteX2" fmla="*/ 859 w 10000"/>
              <a:gd name="connsiteY2" fmla="*/ 1782 h 11784"/>
              <a:gd name="connsiteX3" fmla="*/ 0 w 10000"/>
              <a:gd name="connsiteY3" fmla="*/ 1337 h 11784"/>
              <a:gd name="connsiteX4" fmla="*/ 74 w 10000"/>
              <a:gd name="connsiteY4" fmla="*/ 11784 h 11784"/>
              <a:gd name="connsiteX5" fmla="*/ 10000 w 10000"/>
              <a:gd name="connsiteY5" fmla="*/ 9984 h 11784"/>
              <a:gd name="connsiteX6" fmla="*/ 9995 w 10000"/>
              <a:gd name="connsiteY6" fmla="*/ 0 h 11784"/>
              <a:gd name="connsiteX0" fmla="*/ 9995 w 10000"/>
              <a:gd name="connsiteY0" fmla="*/ 0 h 11790"/>
              <a:gd name="connsiteX1" fmla="*/ 9058 w 10000"/>
              <a:gd name="connsiteY1" fmla="*/ 1113 h 11790"/>
              <a:gd name="connsiteX2" fmla="*/ 859 w 10000"/>
              <a:gd name="connsiteY2" fmla="*/ 1782 h 11790"/>
              <a:gd name="connsiteX3" fmla="*/ 0 w 10000"/>
              <a:gd name="connsiteY3" fmla="*/ 1337 h 11790"/>
              <a:gd name="connsiteX4" fmla="*/ 25 w 10000"/>
              <a:gd name="connsiteY4" fmla="*/ 11790 h 11790"/>
              <a:gd name="connsiteX5" fmla="*/ 10000 w 10000"/>
              <a:gd name="connsiteY5" fmla="*/ 9984 h 11790"/>
              <a:gd name="connsiteX6" fmla="*/ 9995 w 10000"/>
              <a:gd name="connsiteY6" fmla="*/ 0 h 11790"/>
              <a:gd name="connsiteX0" fmla="*/ 9995 w 10000"/>
              <a:gd name="connsiteY0" fmla="*/ 0 h 11570"/>
              <a:gd name="connsiteX1" fmla="*/ 9058 w 10000"/>
              <a:gd name="connsiteY1" fmla="*/ 1113 h 11570"/>
              <a:gd name="connsiteX2" fmla="*/ 859 w 10000"/>
              <a:gd name="connsiteY2" fmla="*/ 1782 h 11570"/>
              <a:gd name="connsiteX3" fmla="*/ 0 w 10000"/>
              <a:gd name="connsiteY3" fmla="*/ 1337 h 11570"/>
              <a:gd name="connsiteX4" fmla="*/ 111 w 10000"/>
              <a:gd name="connsiteY4" fmla="*/ 11570 h 11570"/>
              <a:gd name="connsiteX5" fmla="*/ 10000 w 10000"/>
              <a:gd name="connsiteY5" fmla="*/ 9984 h 11570"/>
              <a:gd name="connsiteX6" fmla="*/ 9995 w 10000"/>
              <a:gd name="connsiteY6" fmla="*/ 0 h 11570"/>
              <a:gd name="connsiteX0" fmla="*/ 9995 w 10000"/>
              <a:gd name="connsiteY0" fmla="*/ 0 h 9984"/>
              <a:gd name="connsiteX1" fmla="*/ 9058 w 10000"/>
              <a:gd name="connsiteY1" fmla="*/ 1113 h 9984"/>
              <a:gd name="connsiteX2" fmla="*/ 859 w 10000"/>
              <a:gd name="connsiteY2" fmla="*/ 1782 h 9984"/>
              <a:gd name="connsiteX3" fmla="*/ 0 w 10000"/>
              <a:gd name="connsiteY3" fmla="*/ 1337 h 9984"/>
              <a:gd name="connsiteX4" fmla="*/ 148 w 10000"/>
              <a:gd name="connsiteY4" fmla="*/ 8699 h 9984"/>
              <a:gd name="connsiteX5" fmla="*/ 10000 w 10000"/>
              <a:gd name="connsiteY5" fmla="*/ 9984 h 9984"/>
              <a:gd name="connsiteX6" fmla="*/ 9995 w 10000"/>
              <a:gd name="connsiteY6" fmla="*/ 0 h 9984"/>
              <a:gd name="connsiteX0" fmla="*/ 14327 w 14332"/>
              <a:gd name="connsiteY0" fmla="*/ 0 h 10000"/>
              <a:gd name="connsiteX1" fmla="*/ 13390 w 14332"/>
              <a:gd name="connsiteY1" fmla="*/ 1115 h 10000"/>
              <a:gd name="connsiteX2" fmla="*/ 5191 w 14332"/>
              <a:gd name="connsiteY2" fmla="*/ 1785 h 10000"/>
              <a:gd name="connsiteX3" fmla="*/ 4332 w 14332"/>
              <a:gd name="connsiteY3" fmla="*/ 1339 h 10000"/>
              <a:gd name="connsiteX4" fmla="*/ 4480 w 14332"/>
              <a:gd name="connsiteY4" fmla="*/ 8713 h 10000"/>
              <a:gd name="connsiteX5" fmla="*/ 14332 w 14332"/>
              <a:gd name="connsiteY5" fmla="*/ 10000 h 10000"/>
              <a:gd name="connsiteX6" fmla="*/ 14327 w 14332"/>
              <a:gd name="connsiteY6" fmla="*/ 0 h 10000"/>
              <a:gd name="connsiteX0" fmla="*/ 14327 w 14332"/>
              <a:gd name="connsiteY0" fmla="*/ 0 h 10000"/>
              <a:gd name="connsiteX1" fmla="*/ 13390 w 14332"/>
              <a:gd name="connsiteY1" fmla="*/ 1115 h 10000"/>
              <a:gd name="connsiteX2" fmla="*/ 5191 w 14332"/>
              <a:gd name="connsiteY2" fmla="*/ 1785 h 10000"/>
              <a:gd name="connsiteX3" fmla="*/ 4332 w 14332"/>
              <a:gd name="connsiteY3" fmla="*/ 1339 h 10000"/>
              <a:gd name="connsiteX4" fmla="*/ 4480 w 14332"/>
              <a:gd name="connsiteY4" fmla="*/ 8713 h 10000"/>
              <a:gd name="connsiteX5" fmla="*/ 14332 w 14332"/>
              <a:gd name="connsiteY5" fmla="*/ 10000 h 10000"/>
              <a:gd name="connsiteX6" fmla="*/ 14327 w 14332"/>
              <a:gd name="connsiteY6" fmla="*/ 0 h 10000"/>
              <a:gd name="connsiteX0" fmla="*/ 14358 w 14363"/>
              <a:gd name="connsiteY0" fmla="*/ 0 h 10000"/>
              <a:gd name="connsiteX1" fmla="*/ 13421 w 14363"/>
              <a:gd name="connsiteY1" fmla="*/ 1115 h 10000"/>
              <a:gd name="connsiteX2" fmla="*/ 5222 w 14363"/>
              <a:gd name="connsiteY2" fmla="*/ 1785 h 10000"/>
              <a:gd name="connsiteX3" fmla="*/ 4363 w 14363"/>
              <a:gd name="connsiteY3" fmla="*/ 1339 h 10000"/>
              <a:gd name="connsiteX4" fmla="*/ 4470 w 14363"/>
              <a:gd name="connsiteY4" fmla="*/ 9834 h 10000"/>
              <a:gd name="connsiteX5" fmla="*/ 14363 w 14363"/>
              <a:gd name="connsiteY5" fmla="*/ 10000 h 10000"/>
              <a:gd name="connsiteX6" fmla="*/ 14358 w 14363"/>
              <a:gd name="connsiteY6" fmla="*/ 0 h 10000"/>
              <a:gd name="connsiteX0" fmla="*/ 11025 w 11030"/>
              <a:gd name="connsiteY0" fmla="*/ 0 h 10000"/>
              <a:gd name="connsiteX1" fmla="*/ 10088 w 11030"/>
              <a:gd name="connsiteY1" fmla="*/ 1115 h 10000"/>
              <a:gd name="connsiteX2" fmla="*/ 1889 w 11030"/>
              <a:gd name="connsiteY2" fmla="*/ 1785 h 10000"/>
              <a:gd name="connsiteX3" fmla="*/ 1030 w 11030"/>
              <a:gd name="connsiteY3" fmla="*/ 1339 h 10000"/>
              <a:gd name="connsiteX4" fmla="*/ 1137 w 11030"/>
              <a:gd name="connsiteY4" fmla="*/ 9834 h 10000"/>
              <a:gd name="connsiteX5" fmla="*/ 11030 w 11030"/>
              <a:gd name="connsiteY5" fmla="*/ 10000 h 10000"/>
              <a:gd name="connsiteX6" fmla="*/ 11025 w 11030"/>
              <a:gd name="connsiteY6" fmla="*/ 0 h 10000"/>
              <a:gd name="connsiteX0" fmla="*/ 9995 w 10000"/>
              <a:gd name="connsiteY0" fmla="*/ 0 h 10000"/>
              <a:gd name="connsiteX1" fmla="*/ 9058 w 10000"/>
              <a:gd name="connsiteY1" fmla="*/ 1115 h 10000"/>
              <a:gd name="connsiteX2" fmla="*/ 859 w 10000"/>
              <a:gd name="connsiteY2" fmla="*/ 1785 h 10000"/>
              <a:gd name="connsiteX3" fmla="*/ 0 w 10000"/>
              <a:gd name="connsiteY3" fmla="*/ 1339 h 10000"/>
              <a:gd name="connsiteX4" fmla="*/ 107 w 10000"/>
              <a:gd name="connsiteY4" fmla="*/ 9834 h 10000"/>
              <a:gd name="connsiteX5" fmla="*/ 10000 w 10000"/>
              <a:gd name="connsiteY5" fmla="*/ 10000 h 10000"/>
              <a:gd name="connsiteX6" fmla="*/ 9995 w 10000"/>
              <a:gd name="connsiteY6" fmla="*/ 0 h 10000"/>
              <a:gd name="connsiteX0" fmla="*/ 9995 w 10000"/>
              <a:gd name="connsiteY0" fmla="*/ 0 h 10149"/>
              <a:gd name="connsiteX1" fmla="*/ 9058 w 10000"/>
              <a:gd name="connsiteY1" fmla="*/ 1115 h 10149"/>
              <a:gd name="connsiteX2" fmla="*/ 859 w 10000"/>
              <a:gd name="connsiteY2" fmla="*/ 1785 h 10149"/>
              <a:gd name="connsiteX3" fmla="*/ 0 w 10000"/>
              <a:gd name="connsiteY3" fmla="*/ 1339 h 10149"/>
              <a:gd name="connsiteX4" fmla="*/ 2 w 10000"/>
              <a:gd name="connsiteY4" fmla="*/ 10149 h 10149"/>
              <a:gd name="connsiteX5" fmla="*/ 10000 w 10000"/>
              <a:gd name="connsiteY5" fmla="*/ 10000 h 10149"/>
              <a:gd name="connsiteX6" fmla="*/ 9995 w 10000"/>
              <a:gd name="connsiteY6" fmla="*/ 0 h 10149"/>
              <a:gd name="connsiteX0" fmla="*/ 9995 w 10000"/>
              <a:gd name="connsiteY0" fmla="*/ 0 h 10149"/>
              <a:gd name="connsiteX1" fmla="*/ 9058 w 10000"/>
              <a:gd name="connsiteY1" fmla="*/ 1115 h 10149"/>
              <a:gd name="connsiteX2" fmla="*/ 859 w 10000"/>
              <a:gd name="connsiteY2" fmla="*/ 1785 h 10149"/>
              <a:gd name="connsiteX3" fmla="*/ 0 w 10000"/>
              <a:gd name="connsiteY3" fmla="*/ 1339 h 10149"/>
              <a:gd name="connsiteX4" fmla="*/ 2 w 10000"/>
              <a:gd name="connsiteY4" fmla="*/ 10149 h 10149"/>
              <a:gd name="connsiteX5" fmla="*/ 10000 w 10000"/>
              <a:gd name="connsiteY5" fmla="*/ 10000 h 10149"/>
              <a:gd name="connsiteX6" fmla="*/ 9995 w 10000"/>
              <a:gd name="connsiteY6" fmla="*/ 0 h 10149"/>
              <a:gd name="connsiteX0" fmla="*/ 9995 w 10000"/>
              <a:gd name="connsiteY0" fmla="*/ 0 h 10155"/>
              <a:gd name="connsiteX1" fmla="*/ 9058 w 10000"/>
              <a:gd name="connsiteY1" fmla="*/ 1115 h 10155"/>
              <a:gd name="connsiteX2" fmla="*/ 859 w 10000"/>
              <a:gd name="connsiteY2" fmla="*/ 1785 h 10155"/>
              <a:gd name="connsiteX3" fmla="*/ 0 w 10000"/>
              <a:gd name="connsiteY3" fmla="*/ 1339 h 10155"/>
              <a:gd name="connsiteX4" fmla="*/ 0 w 10000"/>
              <a:gd name="connsiteY4" fmla="*/ 10155 h 10155"/>
              <a:gd name="connsiteX5" fmla="*/ 10000 w 10000"/>
              <a:gd name="connsiteY5" fmla="*/ 10000 h 10155"/>
              <a:gd name="connsiteX6" fmla="*/ 9995 w 10000"/>
              <a:gd name="connsiteY6" fmla="*/ 0 h 10155"/>
              <a:gd name="connsiteX0" fmla="*/ 9995 w 10000"/>
              <a:gd name="connsiteY0" fmla="*/ 0 h 10100"/>
              <a:gd name="connsiteX1" fmla="*/ 9058 w 10000"/>
              <a:gd name="connsiteY1" fmla="*/ 1115 h 10100"/>
              <a:gd name="connsiteX2" fmla="*/ 859 w 10000"/>
              <a:gd name="connsiteY2" fmla="*/ 1785 h 10100"/>
              <a:gd name="connsiteX3" fmla="*/ 0 w 10000"/>
              <a:gd name="connsiteY3" fmla="*/ 1339 h 10100"/>
              <a:gd name="connsiteX4" fmla="*/ 0 w 10000"/>
              <a:gd name="connsiteY4" fmla="*/ 10100 h 10100"/>
              <a:gd name="connsiteX5" fmla="*/ 10000 w 10000"/>
              <a:gd name="connsiteY5" fmla="*/ 10000 h 10100"/>
              <a:gd name="connsiteX6" fmla="*/ 9995 w 10000"/>
              <a:gd name="connsiteY6" fmla="*/ 0 h 10100"/>
              <a:gd name="connsiteX0" fmla="*/ 9995 w 10000"/>
              <a:gd name="connsiteY0" fmla="*/ 0 h 10144"/>
              <a:gd name="connsiteX1" fmla="*/ 9058 w 10000"/>
              <a:gd name="connsiteY1" fmla="*/ 1115 h 10144"/>
              <a:gd name="connsiteX2" fmla="*/ 859 w 10000"/>
              <a:gd name="connsiteY2" fmla="*/ 1785 h 10144"/>
              <a:gd name="connsiteX3" fmla="*/ 0 w 10000"/>
              <a:gd name="connsiteY3" fmla="*/ 1339 h 10144"/>
              <a:gd name="connsiteX4" fmla="*/ 0 w 10000"/>
              <a:gd name="connsiteY4" fmla="*/ 10144 h 10144"/>
              <a:gd name="connsiteX5" fmla="*/ 10000 w 10000"/>
              <a:gd name="connsiteY5" fmla="*/ 10000 h 10144"/>
              <a:gd name="connsiteX6" fmla="*/ 9995 w 10000"/>
              <a:gd name="connsiteY6" fmla="*/ 0 h 10144"/>
              <a:gd name="connsiteX0" fmla="*/ 9995 w 10000"/>
              <a:gd name="connsiteY0" fmla="*/ 0 h 10122"/>
              <a:gd name="connsiteX1" fmla="*/ 9058 w 10000"/>
              <a:gd name="connsiteY1" fmla="*/ 1115 h 10122"/>
              <a:gd name="connsiteX2" fmla="*/ 859 w 10000"/>
              <a:gd name="connsiteY2" fmla="*/ 1785 h 10122"/>
              <a:gd name="connsiteX3" fmla="*/ 0 w 10000"/>
              <a:gd name="connsiteY3" fmla="*/ 1339 h 10122"/>
              <a:gd name="connsiteX4" fmla="*/ 0 w 10000"/>
              <a:gd name="connsiteY4" fmla="*/ 10122 h 10122"/>
              <a:gd name="connsiteX5" fmla="*/ 10000 w 10000"/>
              <a:gd name="connsiteY5" fmla="*/ 10000 h 10122"/>
              <a:gd name="connsiteX6" fmla="*/ 9995 w 10000"/>
              <a:gd name="connsiteY6" fmla="*/ 0 h 10122"/>
              <a:gd name="connsiteX0" fmla="*/ 9995 w 10000"/>
              <a:gd name="connsiteY0" fmla="*/ 0 h 10144"/>
              <a:gd name="connsiteX1" fmla="*/ 9058 w 10000"/>
              <a:gd name="connsiteY1" fmla="*/ 1115 h 10144"/>
              <a:gd name="connsiteX2" fmla="*/ 859 w 10000"/>
              <a:gd name="connsiteY2" fmla="*/ 1785 h 10144"/>
              <a:gd name="connsiteX3" fmla="*/ 0 w 10000"/>
              <a:gd name="connsiteY3" fmla="*/ 1339 h 10144"/>
              <a:gd name="connsiteX4" fmla="*/ 0 w 10000"/>
              <a:gd name="connsiteY4" fmla="*/ 10144 h 10144"/>
              <a:gd name="connsiteX5" fmla="*/ 10000 w 10000"/>
              <a:gd name="connsiteY5" fmla="*/ 10000 h 10144"/>
              <a:gd name="connsiteX6" fmla="*/ 9995 w 10000"/>
              <a:gd name="connsiteY6" fmla="*/ 0 h 10144"/>
              <a:gd name="connsiteX0" fmla="*/ 9995 w 9995"/>
              <a:gd name="connsiteY0" fmla="*/ 0 h 10144"/>
              <a:gd name="connsiteX1" fmla="*/ 9058 w 9995"/>
              <a:gd name="connsiteY1" fmla="*/ 1115 h 10144"/>
              <a:gd name="connsiteX2" fmla="*/ 859 w 9995"/>
              <a:gd name="connsiteY2" fmla="*/ 1785 h 10144"/>
              <a:gd name="connsiteX3" fmla="*/ 0 w 9995"/>
              <a:gd name="connsiteY3" fmla="*/ 1339 h 10144"/>
              <a:gd name="connsiteX4" fmla="*/ 0 w 9995"/>
              <a:gd name="connsiteY4" fmla="*/ 10144 h 10144"/>
              <a:gd name="connsiteX5" fmla="*/ 9647 w 9995"/>
              <a:gd name="connsiteY5" fmla="*/ 9509 h 10144"/>
              <a:gd name="connsiteX6" fmla="*/ 9995 w 9995"/>
              <a:gd name="connsiteY6" fmla="*/ 0 h 10144"/>
              <a:gd name="connsiteX0" fmla="*/ 10000 w 11202"/>
              <a:gd name="connsiteY0" fmla="*/ 0 h 10000"/>
              <a:gd name="connsiteX1" fmla="*/ 9063 w 11202"/>
              <a:gd name="connsiteY1" fmla="*/ 1099 h 10000"/>
              <a:gd name="connsiteX2" fmla="*/ 859 w 11202"/>
              <a:gd name="connsiteY2" fmla="*/ 1760 h 10000"/>
              <a:gd name="connsiteX3" fmla="*/ 0 w 11202"/>
              <a:gd name="connsiteY3" fmla="*/ 1320 h 10000"/>
              <a:gd name="connsiteX4" fmla="*/ 0 w 11202"/>
              <a:gd name="connsiteY4" fmla="*/ 10000 h 10000"/>
              <a:gd name="connsiteX5" fmla="*/ 9652 w 11202"/>
              <a:gd name="connsiteY5" fmla="*/ 9374 h 10000"/>
              <a:gd name="connsiteX6" fmla="*/ 10000 w 11202"/>
              <a:gd name="connsiteY6" fmla="*/ 0 h 10000"/>
              <a:gd name="connsiteX0" fmla="*/ 10000 w 10020"/>
              <a:gd name="connsiteY0" fmla="*/ 0 h 10000"/>
              <a:gd name="connsiteX1" fmla="*/ 9063 w 10020"/>
              <a:gd name="connsiteY1" fmla="*/ 1099 h 10000"/>
              <a:gd name="connsiteX2" fmla="*/ 859 w 10020"/>
              <a:gd name="connsiteY2" fmla="*/ 1760 h 10000"/>
              <a:gd name="connsiteX3" fmla="*/ 0 w 10020"/>
              <a:gd name="connsiteY3" fmla="*/ 1320 h 10000"/>
              <a:gd name="connsiteX4" fmla="*/ 0 w 10020"/>
              <a:gd name="connsiteY4" fmla="*/ 10000 h 10000"/>
              <a:gd name="connsiteX5" fmla="*/ 9652 w 10020"/>
              <a:gd name="connsiteY5" fmla="*/ 9374 h 10000"/>
              <a:gd name="connsiteX6" fmla="*/ 10000 w 10020"/>
              <a:gd name="connsiteY6" fmla="*/ 0 h 10000"/>
              <a:gd name="connsiteX0" fmla="*/ 10000 w 10105"/>
              <a:gd name="connsiteY0" fmla="*/ 0 h 10000"/>
              <a:gd name="connsiteX1" fmla="*/ 9063 w 10105"/>
              <a:gd name="connsiteY1" fmla="*/ 1099 h 10000"/>
              <a:gd name="connsiteX2" fmla="*/ 859 w 10105"/>
              <a:gd name="connsiteY2" fmla="*/ 1760 h 10000"/>
              <a:gd name="connsiteX3" fmla="*/ 0 w 10105"/>
              <a:gd name="connsiteY3" fmla="*/ 1320 h 10000"/>
              <a:gd name="connsiteX4" fmla="*/ 0 w 10105"/>
              <a:gd name="connsiteY4" fmla="*/ 10000 h 10000"/>
              <a:gd name="connsiteX5" fmla="*/ 10002 w 10105"/>
              <a:gd name="connsiteY5" fmla="*/ 10000 h 10000"/>
              <a:gd name="connsiteX6" fmla="*/ 10000 w 10105"/>
              <a:gd name="connsiteY6" fmla="*/ 0 h 10000"/>
              <a:gd name="connsiteX0" fmla="*/ 10000 w 10096"/>
              <a:gd name="connsiteY0" fmla="*/ 0 h 10000"/>
              <a:gd name="connsiteX1" fmla="*/ 9063 w 10096"/>
              <a:gd name="connsiteY1" fmla="*/ 1099 h 10000"/>
              <a:gd name="connsiteX2" fmla="*/ 859 w 10096"/>
              <a:gd name="connsiteY2" fmla="*/ 1760 h 10000"/>
              <a:gd name="connsiteX3" fmla="*/ 0 w 10096"/>
              <a:gd name="connsiteY3" fmla="*/ 1320 h 10000"/>
              <a:gd name="connsiteX4" fmla="*/ 0 w 10096"/>
              <a:gd name="connsiteY4" fmla="*/ 10000 h 10000"/>
              <a:gd name="connsiteX5" fmla="*/ 10002 w 10096"/>
              <a:gd name="connsiteY5" fmla="*/ 10000 h 10000"/>
              <a:gd name="connsiteX6" fmla="*/ 10000 w 10096"/>
              <a:gd name="connsiteY6" fmla="*/ 0 h 10000"/>
              <a:gd name="connsiteX0" fmla="*/ 10000 w 10015"/>
              <a:gd name="connsiteY0" fmla="*/ 0 h 10000"/>
              <a:gd name="connsiteX1" fmla="*/ 9063 w 10015"/>
              <a:gd name="connsiteY1" fmla="*/ 1099 h 10000"/>
              <a:gd name="connsiteX2" fmla="*/ 859 w 10015"/>
              <a:gd name="connsiteY2" fmla="*/ 1760 h 10000"/>
              <a:gd name="connsiteX3" fmla="*/ 0 w 10015"/>
              <a:gd name="connsiteY3" fmla="*/ 1320 h 10000"/>
              <a:gd name="connsiteX4" fmla="*/ 0 w 10015"/>
              <a:gd name="connsiteY4" fmla="*/ 10000 h 10000"/>
              <a:gd name="connsiteX5" fmla="*/ 10002 w 10015"/>
              <a:gd name="connsiteY5" fmla="*/ 10000 h 10000"/>
              <a:gd name="connsiteX6" fmla="*/ 10000 w 10015"/>
              <a:gd name="connsiteY6" fmla="*/ 0 h 10000"/>
              <a:gd name="connsiteX0" fmla="*/ 10000 w 10043"/>
              <a:gd name="connsiteY0" fmla="*/ 0 h 10000"/>
              <a:gd name="connsiteX1" fmla="*/ 9063 w 10043"/>
              <a:gd name="connsiteY1" fmla="*/ 1099 h 10000"/>
              <a:gd name="connsiteX2" fmla="*/ 859 w 10043"/>
              <a:gd name="connsiteY2" fmla="*/ 1760 h 10000"/>
              <a:gd name="connsiteX3" fmla="*/ 0 w 10043"/>
              <a:gd name="connsiteY3" fmla="*/ 1320 h 10000"/>
              <a:gd name="connsiteX4" fmla="*/ 0 w 10043"/>
              <a:gd name="connsiteY4" fmla="*/ 10000 h 10000"/>
              <a:gd name="connsiteX5" fmla="*/ 10002 w 10043"/>
              <a:gd name="connsiteY5" fmla="*/ 10000 h 10000"/>
              <a:gd name="connsiteX6" fmla="*/ 10000 w 10043"/>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2" h="10000">
                <a:moveTo>
                  <a:pt x="10000" y="0"/>
                </a:moveTo>
                <a:cubicBezTo>
                  <a:pt x="9766" y="220"/>
                  <a:pt x="9385" y="614"/>
                  <a:pt x="9063" y="1099"/>
                </a:cubicBezTo>
                <a:cubicBezTo>
                  <a:pt x="6797" y="4182"/>
                  <a:pt x="5781" y="5557"/>
                  <a:pt x="859" y="1814"/>
                </a:cubicBezTo>
                <a:cubicBezTo>
                  <a:pt x="547" y="1595"/>
                  <a:pt x="313" y="1433"/>
                  <a:pt x="0" y="1320"/>
                </a:cubicBezTo>
                <a:cubicBezTo>
                  <a:pt x="0" y="11664"/>
                  <a:pt x="-2" y="7396"/>
                  <a:pt x="0" y="10000"/>
                </a:cubicBezTo>
                <a:lnTo>
                  <a:pt x="10002" y="10000"/>
                </a:lnTo>
                <a:cubicBezTo>
                  <a:pt x="10001" y="8235"/>
                  <a:pt x="10001" y="1428"/>
                  <a:pt x="10000" y="0"/>
                </a:cubicBezTo>
                <a:close/>
              </a:path>
            </a:pathLst>
          </a:custGeom>
          <a:solidFill>
            <a:srgbClr val="FFC8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B7B5B097-1DD0-40AA-B242-AA433D684314}"/>
              </a:ext>
            </a:extLst>
          </p:cNvPr>
          <p:cNvSpPr>
            <a:spLocks noGrp="1"/>
          </p:cNvSpPr>
          <p:nvPr>
            <p:ph type="ctrTitle"/>
          </p:nvPr>
        </p:nvSpPr>
        <p:spPr>
          <a:xfrm>
            <a:off x="515938" y="0"/>
            <a:ext cx="7740000" cy="2799197"/>
          </a:xfrm>
        </p:spPr>
        <p:txBody>
          <a:bodyPr anchor="b"/>
          <a:lstStyle>
            <a:lvl1pPr algn="l">
              <a:defRPr sz="5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D2B3436-4FDA-45A1-8146-E2425376EBC9}"/>
              </a:ext>
            </a:extLst>
          </p:cNvPr>
          <p:cNvSpPr>
            <a:spLocks noGrp="1"/>
          </p:cNvSpPr>
          <p:nvPr>
            <p:ph type="subTitle" idx="1"/>
          </p:nvPr>
        </p:nvSpPr>
        <p:spPr>
          <a:xfrm>
            <a:off x="515938" y="4564070"/>
            <a:ext cx="5634514" cy="1527012"/>
          </a:xfrm>
        </p:spPr>
        <p:txBody>
          <a:bodyPr anchor="b" anchorCtr="0"/>
          <a:lstStyle>
            <a:lvl1pPr marL="0" indent="0" algn="l">
              <a:buNone/>
              <a:defRPr sz="2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A520F3C2-80FF-4B82-A2A1-65D056625A14}"/>
              </a:ext>
            </a:extLst>
          </p:cNvPr>
          <p:cNvSpPr>
            <a:spLocks noGrp="1"/>
          </p:cNvSpPr>
          <p:nvPr>
            <p:ph type="dt" sz="half" idx="10"/>
          </p:nvPr>
        </p:nvSpPr>
        <p:spPr>
          <a:xfrm>
            <a:off x="504000" y="6196243"/>
            <a:ext cx="5646452" cy="396286"/>
          </a:xfrm>
        </p:spPr>
        <p:txBody>
          <a:bodyPr/>
          <a:lstStyle>
            <a:lvl1pPr>
              <a:defRPr sz="2400">
                <a:solidFill>
                  <a:schemeClr val="bg1"/>
                </a:solidFill>
                <a:latin typeface="+mj-lt"/>
              </a:defRPr>
            </a:lvl1pPr>
          </a:lstStyle>
          <a:p>
            <a:fld id="{581115B0-F5B9-4C99-992E-8C53A0770F25}" type="datetime1">
              <a:rPr lang="en-US" smtClean="0"/>
              <a:t>4/12/2024</a:t>
            </a:fld>
            <a:endParaRPr lang="en-GB" dirty="0"/>
          </a:p>
        </p:txBody>
      </p:sp>
      <p:pic>
        <p:nvPicPr>
          <p:cNvPr id="12" name="Picture 11" descr="A picture containing sitting, table, food&#10;&#10;Description automatically generated">
            <a:extLst>
              <a:ext uri="{FF2B5EF4-FFF2-40B4-BE49-F238E27FC236}">
                <a16:creationId xmlns:a16="http://schemas.microsoft.com/office/drawing/2014/main" id="{AEC3FE90-3246-4BAA-A0FA-8B137DE6E4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203"/>
          <a:stretch/>
        </p:blipFill>
        <p:spPr>
          <a:xfrm>
            <a:off x="9202378" y="0"/>
            <a:ext cx="2437600" cy="2641023"/>
          </a:xfrm>
          <a:prstGeom prst="rect">
            <a:avLst/>
          </a:prstGeom>
        </p:spPr>
      </p:pic>
    </p:spTree>
    <p:extLst>
      <p:ext uri="{BB962C8B-B14F-4D97-AF65-F5344CB8AC3E}">
        <p14:creationId xmlns:p14="http://schemas.microsoft.com/office/powerpoint/2010/main" val="420126667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ne column - Furry">
    <p:bg>
      <p:bgPr>
        <a:solidFill>
          <a:schemeClr val="bg2"/>
        </a:solidFill>
        <a:effectLst/>
      </p:bgPr>
    </p:bg>
    <p:spTree>
      <p:nvGrpSpPr>
        <p:cNvPr id="1" name=""/>
        <p:cNvGrpSpPr/>
        <p:nvPr/>
      </p:nvGrpSpPr>
      <p:grpSpPr>
        <a:xfrm>
          <a:off x="0" y="0"/>
          <a:ext cx="0" cy="0"/>
          <a:chOff x="0" y="0"/>
          <a:chExt cx="0" cy="0"/>
        </a:xfrm>
      </p:grpSpPr>
      <p:sp>
        <p:nvSpPr>
          <p:cNvPr id="9" name="Freeform 9">
            <a:extLst>
              <a:ext uri="{FF2B5EF4-FFF2-40B4-BE49-F238E27FC236}">
                <a16:creationId xmlns:a16="http://schemas.microsoft.com/office/drawing/2014/main" id="{8D0F878B-D36F-48E7-8EA6-6904CB801D9F}"/>
              </a:ext>
            </a:extLst>
          </p:cNvPr>
          <p:cNvSpPr>
            <a:spLocks/>
          </p:cNvSpPr>
          <p:nvPr userDrawn="1"/>
        </p:nvSpPr>
        <p:spPr bwMode="auto">
          <a:xfrm>
            <a:off x="0" y="4696389"/>
            <a:ext cx="12193219" cy="2161611"/>
          </a:xfrm>
          <a:custGeom>
            <a:avLst/>
            <a:gdLst>
              <a:gd name="T0" fmla="*/ 99 w 256"/>
              <a:gd name="T1" fmla="*/ 27 h 105"/>
              <a:gd name="T2" fmla="*/ 105 w 256"/>
              <a:gd name="T3" fmla="*/ 28 h 105"/>
              <a:gd name="T4" fmla="*/ 104 w 256"/>
              <a:gd name="T5" fmla="*/ 30 h 105"/>
              <a:gd name="T6" fmla="*/ 100 w 256"/>
              <a:gd name="T7" fmla="*/ 33 h 105"/>
              <a:gd name="T8" fmla="*/ 102 w 256"/>
              <a:gd name="T9" fmla="*/ 33 h 105"/>
              <a:gd name="T10" fmla="*/ 118 w 256"/>
              <a:gd name="T11" fmla="*/ 34 h 105"/>
              <a:gd name="T12" fmla="*/ 167 w 256"/>
              <a:gd name="T13" fmla="*/ 27 h 105"/>
              <a:gd name="T14" fmla="*/ 162 w 256"/>
              <a:gd name="T15" fmla="*/ 35 h 105"/>
              <a:gd name="T16" fmla="*/ 189 w 256"/>
              <a:gd name="T17" fmla="*/ 23 h 105"/>
              <a:gd name="T18" fmla="*/ 187 w 256"/>
              <a:gd name="T19" fmla="*/ 29 h 105"/>
              <a:gd name="T20" fmla="*/ 187 w 256"/>
              <a:gd name="T21" fmla="*/ 29 h 105"/>
              <a:gd name="T22" fmla="*/ 204 w 256"/>
              <a:gd name="T23" fmla="*/ 18 h 105"/>
              <a:gd name="T24" fmla="*/ 204 w 256"/>
              <a:gd name="T25" fmla="*/ 22 h 105"/>
              <a:gd name="T26" fmla="*/ 204 w 256"/>
              <a:gd name="T27" fmla="*/ 22 h 105"/>
              <a:gd name="T28" fmla="*/ 224 w 256"/>
              <a:gd name="T29" fmla="*/ 9 h 105"/>
              <a:gd name="T30" fmla="*/ 224 w 256"/>
              <a:gd name="T31" fmla="*/ 9 h 105"/>
              <a:gd name="T32" fmla="*/ 225 w 256"/>
              <a:gd name="T33" fmla="*/ 12 h 105"/>
              <a:gd name="T34" fmla="*/ 228 w 256"/>
              <a:gd name="T35" fmla="*/ 9 h 105"/>
              <a:gd name="T36" fmla="*/ 228 w 256"/>
              <a:gd name="T37" fmla="*/ 9 h 105"/>
              <a:gd name="T38" fmla="*/ 229 w 256"/>
              <a:gd name="T39" fmla="*/ 10 h 105"/>
              <a:gd name="T40" fmla="*/ 230 w 256"/>
              <a:gd name="T41" fmla="*/ 7 h 105"/>
              <a:gd name="T42" fmla="*/ 230 w 256"/>
              <a:gd name="T43" fmla="*/ 7 h 105"/>
              <a:gd name="T44" fmla="*/ 232 w 256"/>
              <a:gd name="T45" fmla="*/ 9 h 105"/>
              <a:gd name="T46" fmla="*/ 232 w 256"/>
              <a:gd name="T47" fmla="*/ 7 h 105"/>
              <a:gd name="T48" fmla="*/ 232 w 256"/>
              <a:gd name="T49" fmla="*/ 7 h 105"/>
              <a:gd name="T50" fmla="*/ 233 w 256"/>
              <a:gd name="T51" fmla="*/ 8 h 105"/>
              <a:gd name="T52" fmla="*/ 256 w 256"/>
              <a:gd name="T53" fmla="*/ 0 h 105"/>
              <a:gd name="T54" fmla="*/ 256 w 256"/>
              <a:gd name="T55" fmla="*/ 105 h 105"/>
              <a:gd name="T56" fmla="*/ 0 w 256"/>
              <a:gd name="T57" fmla="*/ 105 h 105"/>
              <a:gd name="T58" fmla="*/ 0 w 256"/>
              <a:gd name="T59" fmla="*/ 11 h 105"/>
              <a:gd name="T60" fmla="*/ 51 w 256"/>
              <a:gd name="T61" fmla="*/ 21 h 105"/>
              <a:gd name="T62" fmla="*/ 99 w 256"/>
              <a:gd name="T63" fmla="*/ 27 h 105"/>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4075 w 10000"/>
              <a:gd name="connsiteY3" fmla="*/ 3182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867 w 10000"/>
              <a:gd name="connsiteY29"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867 w 10000"/>
              <a:gd name="connsiteY29"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30" fmla="*/ 3867 w 10000"/>
              <a:gd name="connsiteY30" fmla="*/ 2571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096 w 10000"/>
              <a:gd name="connsiteY29"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096 w 10000"/>
              <a:gd name="connsiteY29"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8191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8589 h 10000"/>
              <a:gd name="connsiteX27" fmla="*/ 0 w 10000"/>
              <a:gd name="connsiteY27" fmla="*/ 1048 h 10000"/>
              <a:gd name="connsiteX28" fmla="*/ 3096 w 10000"/>
              <a:gd name="connsiteY28" fmla="*/ 2446 h 10000"/>
              <a:gd name="connsiteX0" fmla="*/ 3096 w 10000"/>
              <a:gd name="connsiteY0" fmla="*/ 2446 h 8589"/>
              <a:gd name="connsiteX1" fmla="*/ 4102 w 10000"/>
              <a:gd name="connsiteY1" fmla="*/ 2667 h 8589"/>
              <a:gd name="connsiteX2" fmla="*/ 3906 w 10000"/>
              <a:gd name="connsiteY2" fmla="*/ 3143 h 8589"/>
              <a:gd name="connsiteX3" fmla="*/ 4620 w 10000"/>
              <a:gd name="connsiteY3" fmla="*/ 3218 h 8589"/>
              <a:gd name="connsiteX4" fmla="*/ 6523 w 10000"/>
              <a:gd name="connsiteY4" fmla="*/ 2571 h 8589"/>
              <a:gd name="connsiteX5" fmla="*/ 6328 w 10000"/>
              <a:gd name="connsiteY5" fmla="*/ 3333 h 8589"/>
              <a:gd name="connsiteX6" fmla="*/ 7383 w 10000"/>
              <a:gd name="connsiteY6" fmla="*/ 2190 h 8589"/>
              <a:gd name="connsiteX7" fmla="*/ 7305 w 10000"/>
              <a:gd name="connsiteY7" fmla="*/ 2762 h 8589"/>
              <a:gd name="connsiteX8" fmla="*/ 7305 w 10000"/>
              <a:gd name="connsiteY8" fmla="*/ 2762 h 8589"/>
              <a:gd name="connsiteX9" fmla="*/ 7969 w 10000"/>
              <a:gd name="connsiteY9" fmla="*/ 1714 h 8589"/>
              <a:gd name="connsiteX10" fmla="*/ 7969 w 10000"/>
              <a:gd name="connsiteY10" fmla="*/ 2095 h 8589"/>
              <a:gd name="connsiteX11" fmla="*/ 7969 w 10000"/>
              <a:gd name="connsiteY11" fmla="*/ 2095 h 8589"/>
              <a:gd name="connsiteX12" fmla="*/ 8750 w 10000"/>
              <a:gd name="connsiteY12" fmla="*/ 857 h 8589"/>
              <a:gd name="connsiteX13" fmla="*/ 8750 w 10000"/>
              <a:gd name="connsiteY13" fmla="*/ 857 h 8589"/>
              <a:gd name="connsiteX14" fmla="*/ 8789 w 10000"/>
              <a:gd name="connsiteY14" fmla="*/ 1143 h 8589"/>
              <a:gd name="connsiteX15" fmla="*/ 8906 w 10000"/>
              <a:gd name="connsiteY15" fmla="*/ 857 h 8589"/>
              <a:gd name="connsiteX16" fmla="*/ 8906 w 10000"/>
              <a:gd name="connsiteY16" fmla="*/ 857 h 8589"/>
              <a:gd name="connsiteX17" fmla="*/ 8945 w 10000"/>
              <a:gd name="connsiteY17" fmla="*/ 952 h 8589"/>
              <a:gd name="connsiteX18" fmla="*/ 8984 w 10000"/>
              <a:gd name="connsiteY18" fmla="*/ 667 h 8589"/>
              <a:gd name="connsiteX19" fmla="*/ 8984 w 10000"/>
              <a:gd name="connsiteY19" fmla="*/ 667 h 8589"/>
              <a:gd name="connsiteX20" fmla="*/ 9055 w 10000"/>
              <a:gd name="connsiteY20" fmla="*/ 852 h 8589"/>
              <a:gd name="connsiteX21" fmla="*/ 9063 w 10000"/>
              <a:gd name="connsiteY21" fmla="*/ 667 h 8589"/>
              <a:gd name="connsiteX22" fmla="*/ 9063 w 10000"/>
              <a:gd name="connsiteY22" fmla="*/ 667 h 8589"/>
              <a:gd name="connsiteX23" fmla="*/ 9102 w 10000"/>
              <a:gd name="connsiteY23" fmla="*/ 762 h 8589"/>
              <a:gd name="connsiteX24" fmla="*/ 10000 w 10000"/>
              <a:gd name="connsiteY24" fmla="*/ 0 h 8589"/>
              <a:gd name="connsiteX25" fmla="*/ 10000 w 10000"/>
              <a:gd name="connsiteY25" fmla="*/ 8116 h 8589"/>
              <a:gd name="connsiteX26" fmla="*/ 0 w 10000"/>
              <a:gd name="connsiteY26" fmla="*/ 8589 h 8589"/>
              <a:gd name="connsiteX27" fmla="*/ 0 w 10000"/>
              <a:gd name="connsiteY27" fmla="*/ 1048 h 8589"/>
              <a:gd name="connsiteX28" fmla="*/ 3096 w 10000"/>
              <a:gd name="connsiteY28" fmla="*/ 2446 h 8589"/>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77 w 10000"/>
              <a:gd name="connsiteY26" fmla="*/ 4701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77 w 10000"/>
              <a:gd name="connsiteY26" fmla="*/ 4701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77 w 10000"/>
              <a:gd name="connsiteY26" fmla="*/ 4701 h 10000"/>
              <a:gd name="connsiteX27" fmla="*/ 0 w 10000"/>
              <a:gd name="connsiteY27" fmla="*/ 1220 h 10000"/>
              <a:gd name="connsiteX28" fmla="*/ 3096 w 10000"/>
              <a:gd name="connsiteY28" fmla="*/ 2848 h 10000"/>
              <a:gd name="connsiteX0" fmla="*/ 3096 w 10000"/>
              <a:gd name="connsiteY0" fmla="*/ 2848 h 4701"/>
              <a:gd name="connsiteX1" fmla="*/ 4102 w 10000"/>
              <a:gd name="connsiteY1" fmla="*/ 3105 h 4701"/>
              <a:gd name="connsiteX2" fmla="*/ 3906 w 10000"/>
              <a:gd name="connsiteY2" fmla="*/ 3659 h 4701"/>
              <a:gd name="connsiteX3" fmla="*/ 4620 w 10000"/>
              <a:gd name="connsiteY3" fmla="*/ 3747 h 4701"/>
              <a:gd name="connsiteX4" fmla="*/ 6523 w 10000"/>
              <a:gd name="connsiteY4" fmla="*/ 2993 h 4701"/>
              <a:gd name="connsiteX5" fmla="*/ 6328 w 10000"/>
              <a:gd name="connsiteY5" fmla="*/ 3881 h 4701"/>
              <a:gd name="connsiteX6" fmla="*/ 7383 w 10000"/>
              <a:gd name="connsiteY6" fmla="*/ 2550 h 4701"/>
              <a:gd name="connsiteX7" fmla="*/ 7305 w 10000"/>
              <a:gd name="connsiteY7" fmla="*/ 3216 h 4701"/>
              <a:gd name="connsiteX8" fmla="*/ 7305 w 10000"/>
              <a:gd name="connsiteY8" fmla="*/ 3216 h 4701"/>
              <a:gd name="connsiteX9" fmla="*/ 7969 w 10000"/>
              <a:gd name="connsiteY9" fmla="*/ 1996 h 4701"/>
              <a:gd name="connsiteX10" fmla="*/ 7969 w 10000"/>
              <a:gd name="connsiteY10" fmla="*/ 2439 h 4701"/>
              <a:gd name="connsiteX11" fmla="*/ 7969 w 10000"/>
              <a:gd name="connsiteY11" fmla="*/ 2439 h 4701"/>
              <a:gd name="connsiteX12" fmla="*/ 8750 w 10000"/>
              <a:gd name="connsiteY12" fmla="*/ 998 h 4701"/>
              <a:gd name="connsiteX13" fmla="*/ 8750 w 10000"/>
              <a:gd name="connsiteY13" fmla="*/ 998 h 4701"/>
              <a:gd name="connsiteX14" fmla="*/ 8789 w 10000"/>
              <a:gd name="connsiteY14" fmla="*/ 1331 h 4701"/>
              <a:gd name="connsiteX15" fmla="*/ 8906 w 10000"/>
              <a:gd name="connsiteY15" fmla="*/ 998 h 4701"/>
              <a:gd name="connsiteX16" fmla="*/ 8906 w 10000"/>
              <a:gd name="connsiteY16" fmla="*/ 998 h 4701"/>
              <a:gd name="connsiteX17" fmla="*/ 8945 w 10000"/>
              <a:gd name="connsiteY17" fmla="*/ 1108 h 4701"/>
              <a:gd name="connsiteX18" fmla="*/ 8984 w 10000"/>
              <a:gd name="connsiteY18" fmla="*/ 777 h 4701"/>
              <a:gd name="connsiteX19" fmla="*/ 8984 w 10000"/>
              <a:gd name="connsiteY19" fmla="*/ 777 h 4701"/>
              <a:gd name="connsiteX20" fmla="*/ 9055 w 10000"/>
              <a:gd name="connsiteY20" fmla="*/ 992 h 4701"/>
              <a:gd name="connsiteX21" fmla="*/ 9063 w 10000"/>
              <a:gd name="connsiteY21" fmla="*/ 777 h 4701"/>
              <a:gd name="connsiteX22" fmla="*/ 9063 w 10000"/>
              <a:gd name="connsiteY22" fmla="*/ 777 h 4701"/>
              <a:gd name="connsiteX23" fmla="*/ 9102 w 10000"/>
              <a:gd name="connsiteY23" fmla="*/ 887 h 4701"/>
              <a:gd name="connsiteX24" fmla="*/ 10000 w 10000"/>
              <a:gd name="connsiteY24" fmla="*/ 0 h 4701"/>
              <a:gd name="connsiteX25" fmla="*/ 9932 w 10000"/>
              <a:gd name="connsiteY25" fmla="*/ 4619 h 4701"/>
              <a:gd name="connsiteX26" fmla="*/ 77 w 10000"/>
              <a:gd name="connsiteY26" fmla="*/ 4701 h 4701"/>
              <a:gd name="connsiteX27" fmla="*/ 0 w 10000"/>
              <a:gd name="connsiteY27" fmla="*/ 1220 h 4701"/>
              <a:gd name="connsiteX28" fmla="*/ 3096 w 10000"/>
              <a:gd name="connsiteY28" fmla="*/ 2848 h 4701"/>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33 w 10001"/>
              <a:gd name="connsiteY25" fmla="*/ 9826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33 w 10001"/>
              <a:gd name="connsiteY25" fmla="*/ 9826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33 w 10001"/>
              <a:gd name="connsiteY25" fmla="*/ 9826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1" h="10645">
                <a:moveTo>
                  <a:pt x="3097" y="6058"/>
                </a:moveTo>
                <a:cubicBezTo>
                  <a:pt x="3785" y="6616"/>
                  <a:pt x="3986" y="6537"/>
                  <a:pt x="4103" y="6605"/>
                </a:cubicBezTo>
                <a:cubicBezTo>
                  <a:pt x="4095" y="7143"/>
                  <a:pt x="3927" y="7588"/>
                  <a:pt x="3907" y="7783"/>
                </a:cubicBezTo>
                <a:cubicBezTo>
                  <a:pt x="4141" y="7864"/>
                  <a:pt x="4301" y="8079"/>
                  <a:pt x="4621" y="7971"/>
                </a:cubicBezTo>
                <a:cubicBezTo>
                  <a:pt x="5064" y="7820"/>
                  <a:pt x="6238" y="6328"/>
                  <a:pt x="6524" y="6367"/>
                </a:cubicBezTo>
                <a:cubicBezTo>
                  <a:pt x="6485" y="7075"/>
                  <a:pt x="6446" y="7549"/>
                  <a:pt x="6329" y="8256"/>
                </a:cubicBezTo>
                <a:cubicBezTo>
                  <a:pt x="6681" y="7783"/>
                  <a:pt x="7306" y="5897"/>
                  <a:pt x="7384" y="5424"/>
                </a:cubicBezTo>
                <a:cubicBezTo>
                  <a:pt x="7345" y="6133"/>
                  <a:pt x="7345" y="6605"/>
                  <a:pt x="7306" y="6841"/>
                </a:cubicBezTo>
                <a:lnTo>
                  <a:pt x="7306" y="6841"/>
                </a:lnTo>
                <a:cubicBezTo>
                  <a:pt x="7384" y="6605"/>
                  <a:pt x="7853" y="5188"/>
                  <a:pt x="7970" y="4246"/>
                </a:cubicBezTo>
                <a:lnTo>
                  <a:pt x="7970" y="5188"/>
                </a:lnTo>
                <a:lnTo>
                  <a:pt x="7970" y="5188"/>
                </a:lnTo>
                <a:cubicBezTo>
                  <a:pt x="8282" y="4482"/>
                  <a:pt x="8595" y="3301"/>
                  <a:pt x="8751" y="2123"/>
                </a:cubicBezTo>
                <a:lnTo>
                  <a:pt x="8751" y="2123"/>
                </a:lnTo>
                <a:cubicBezTo>
                  <a:pt x="8790" y="2357"/>
                  <a:pt x="8790" y="2595"/>
                  <a:pt x="8790" y="2831"/>
                </a:cubicBezTo>
                <a:cubicBezTo>
                  <a:pt x="8829" y="2595"/>
                  <a:pt x="8907" y="2357"/>
                  <a:pt x="8907" y="2123"/>
                </a:cubicBezTo>
                <a:lnTo>
                  <a:pt x="8907" y="2123"/>
                </a:lnTo>
                <a:cubicBezTo>
                  <a:pt x="8946" y="2123"/>
                  <a:pt x="8946" y="2357"/>
                  <a:pt x="8946" y="2357"/>
                </a:cubicBezTo>
                <a:cubicBezTo>
                  <a:pt x="8946" y="2123"/>
                  <a:pt x="8985" y="1887"/>
                  <a:pt x="8985" y="1653"/>
                </a:cubicBezTo>
                <a:lnTo>
                  <a:pt x="8985" y="1653"/>
                </a:lnTo>
                <a:cubicBezTo>
                  <a:pt x="8997" y="1729"/>
                  <a:pt x="9024" y="1659"/>
                  <a:pt x="9056" y="2110"/>
                </a:cubicBezTo>
                <a:cubicBezTo>
                  <a:pt x="9056" y="1874"/>
                  <a:pt x="9063" y="1729"/>
                  <a:pt x="9064" y="1653"/>
                </a:cubicBezTo>
                <a:lnTo>
                  <a:pt x="9064" y="1653"/>
                </a:lnTo>
                <a:cubicBezTo>
                  <a:pt x="9064" y="1653"/>
                  <a:pt x="9103" y="1653"/>
                  <a:pt x="9103" y="1887"/>
                </a:cubicBezTo>
                <a:cubicBezTo>
                  <a:pt x="9454" y="944"/>
                  <a:pt x="9767" y="236"/>
                  <a:pt x="10001" y="0"/>
                </a:cubicBezTo>
                <a:cubicBezTo>
                  <a:pt x="10000" y="3114"/>
                  <a:pt x="10000" y="8752"/>
                  <a:pt x="9999" y="10635"/>
                </a:cubicBezTo>
                <a:lnTo>
                  <a:pt x="0" y="10645"/>
                </a:lnTo>
                <a:cubicBezTo>
                  <a:pt x="1" y="8592"/>
                  <a:pt x="1" y="5452"/>
                  <a:pt x="1" y="2595"/>
                </a:cubicBezTo>
                <a:cubicBezTo>
                  <a:pt x="1549" y="4327"/>
                  <a:pt x="2398" y="5490"/>
                  <a:pt x="3097" y="60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612691F9-5B37-4164-B8B1-25D35CC39266}"/>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C436CCA-354C-4FF1-B3CE-B1D183A73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E2A6EDD5-B586-499C-979E-9EF1876F60E9}"/>
              </a:ext>
            </a:extLst>
          </p:cNvPr>
          <p:cNvSpPr>
            <a:spLocks noGrp="1"/>
          </p:cNvSpPr>
          <p:nvPr>
            <p:ph type="dt" sz="half" idx="10"/>
          </p:nvPr>
        </p:nvSpPr>
        <p:spPr/>
        <p:txBody>
          <a:bodyPr/>
          <a:lstStyle/>
          <a:p>
            <a:fld id="{042FA76D-DE13-40BB-BA1A-5A92B7A33220}" type="datetime1">
              <a:rPr lang="en-US" smtClean="0"/>
              <a:t>4/12/2024</a:t>
            </a:fld>
            <a:endParaRPr lang="en-GB" dirty="0"/>
          </a:p>
        </p:txBody>
      </p:sp>
      <p:sp>
        <p:nvSpPr>
          <p:cNvPr id="5" name="Footer Placeholder 4">
            <a:extLst>
              <a:ext uri="{FF2B5EF4-FFF2-40B4-BE49-F238E27FC236}">
                <a16:creationId xmlns:a16="http://schemas.microsoft.com/office/drawing/2014/main" id="{631643AB-08B6-4CA1-B850-D966D61C7B5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6345900-B974-4DCE-AC00-6F4ECB097063}"/>
              </a:ext>
            </a:extLst>
          </p:cNvPr>
          <p:cNvSpPr>
            <a:spLocks noGrp="1"/>
          </p:cNvSpPr>
          <p:nvPr>
            <p:ph type="sldNum" sz="quarter" idx="12"/>
          </p:nvPr>
        </p:nvSpPr>
        <p:spPr/>
        <p:txBody>
          <a:bodyPr/>
          <a:lstStyle/>
          <a:p>
            <a:fld id="{7CEFE087-F4A6-4AEE-BB57-A1C008D50EF6}" type="slidenum">
              <a:rPr lang="en-GB" smtClean="0"/>
              <a:t>‹#›</a:t>
            </a:fld>
            <a:endParaRPr lang="en-GB" dirty="0"/>
          </a:p>
        </p:txBody>
      </p:sp>
      <p:cxnSp>
        <p:nvCxnSpPr>
          <p:cNvPr id="8" name="Straight Connector 7">
            <a:extLst>
              <a:ext uri="{FF2B5EF4-FFF2-40B4-BE49-F238E27FC236}">
                <a16:creationId xmlns:a16="http://schemas.microsoft.com/office/drawing/2014/main" id="{7FD233F9-4053-44D6-8628-5DB5E226FE70}"/>
              </a:ext>
            </a:extLst>
          </p:cNvPr>
          <p:cNvCxnSpPr>
            <a:cxnSpLocks/>
          </p:cNvCxnSpPr>
          <p:nvPr userDrawn="1"/>
        </p:nvCxnSpPr>
        <p:spPr>
          <a:xfrm>
            <a:off x="503998" y="863396"/>
            <a:ext cx="9587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BD69BDD-48E4-4D7F-8FB7-3785DACD4A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Tree>
    <p:extLst>
      <p:ext uri="{BB962C8B-B14F-4D97-AF65-F5344CB8AC3E}">
        <p14:creationId xmlns:p14="http://schemas.microsoft.com/office/powerpoint/2010/main" val="415012955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ne column - Scruffy">
    <p:bg>
      <p:bgPr>
        <a:solidFill>
          <a:schemeClr val="bg2"/>
        </a:solidFill>
        <a:effectLst/>
      </p:bgPr>
    </p:bg>
    <p:spTree>
      <p:nvGrpSpPr>
        <p:cNvPr id="1" name=""/>
        <p:cNvGrpSpPr/>
        <p:nvPr/>
      </p:nvGrpSpPr>
      <p:grpSpPr>
        <a:xfrm>
          <a:off x="0" y="0"/>
          <a:ext cx="0" cy="0"/>
          <a:chOff x="0" y="0"/>
          <a:chExt cx="0" cy="0"/>
        </a:xfrm>
      </p:grpSpPr>
      <p:sp>
        <p:nvSpPr>
          <p:cNvPr id="13" name="Freeform 5">
            <a:extLst>
              <a:ext uri="{FF2B5EF4-FFF2-40B4-BE49-F238E27FC236}">
                <a16:creationId xmlns:a16="http://schemas.microsoft.com/office/drawing/2014/main" id="{EE9EC1F0-832E-4A40-BE53-A47F92650BF2}"/>
              </a:ext>
            </a:extLst>
          </p:cNvPr>
          <p:cNvSpPr>
            <a:spLocks/>
          </p:cNvSpPr>
          <p:nvPr userDrawn="1"/>
        </p:nvSpPr>
        <p:spPr bwMode="auto">
          <a:xfrm>
            <a:off x="0" y="4506771"/>
            <a:ext cx="12194438" cy="2351229"/>
          </a:xfrm>
          <a:custGeom>
            <a:avLst/>
            <a:gdLst>
              <a:gd name="T0" fmla="*/ 247 w 256"/>
              <a:gd name="T1" fmla="*/ 7 h 91"/>
              <a:gd name="T2" fmla="*/ 243 w 256"/>
              <a:gd name="T3" fmla="*/ 9 h 91"/>
              <a:gd name="T4" fmla="*/ 243 w 256"/>
              <a:gd name="T5" fmla="*/ 5 h 91"/>
              <a:gd name="T6" fmla="*/ 237 w 256"/>
              <a:gd name="T7" fmla="*/ 10 h 91"/>
              <a:gd name="T8" fmla="*/ 230 w 256"/>
              <a:gd name="T9" fmla="*/ 16 h 91"/>
              <a:gd name="T10" fmla="*/ 236 w 256"/>
              <a:gd name="T11" fmla="*/ 1 h 91"/>
              <a:gd name="T12" fmla="*/ 229 w 256"/>
              <a:gd name="T13" fmla="*/ 11 h 91"/>
              <a:gd name="T14" fmla="*/ 217 w 256"/>
              <a:gd name="T15" fmla="*/ 23 h 91"/>
              <a:gd name="T16" fmla="*/ 220 w 256"/>
              <a:gd name="T17" fmla="*/ 17 h 91"/>
              <a:gd name="T18" fmla="*/ 213 w 256"/>
              <a:gd name="T19" fmla="*/ 22 h 91"/>
              <a:gd name="T20" fmla="*/ 216 w 256"/>
              <a:gd name="T21" fmla="*/ 15 h 91"/>
              <a:gd name="T22" fmla="*/ 206 w 256"/>
              <a:gd name="T23" fmla="*/ 27 h 91"/>
              <a:gd name="T24" fmla="*/ 213 w 256"/>
              <a:gd name="T25" fmla="*/ 13 h 91"/>
              <a:gd name="T26" fmla="*/ 207 w 256"/>
              <a:gd name="T27" fmla="*/ 14 h 91"/>
              <a:gd name="T28" fmla="*/ 198 w 256"/>
              <a:gd name="T29" fmla="*/ 22 h 91"/>
              <a:gd name="T30" fmla="*/ 185 w 256"/>
              <a:gd name="T31" fmla="*/ 35 h 91"/>
              <a:gd name="T32" fmla="*/ 169 w 256"/>
              <a:gd name="T33" fmla="*/ 40 h 91"/>
              <a:gd name="T34" fmla="*/ 175 w 256"/>
              <a:gd name="T35" fmla="*/ 33 h 91"/>
              <a:gd name="T36" fmla="*/ 175 w 256"/>
              <a:gd name="T37" fmla="*/ 30 h 91"/>
              <a:gd name="T38" fmla="*/ 145 w 256"/>
              <a:gd name="T39" fmla="*/ 43 h 91"/>
              <a:gd name="T40" fmla="*/ 146 w 256"/>
              <a:gd name="T41" fmla="*/ 41 h 91"/>
              <a:gd name="T42" fmla="*/ 138 w 256"/>
              <a:gd name="T43" fmla="*/ 42 h 91"/>
              <a:gd name="T44" fmla="*/ 136 w 256"/>
              <a:gd name="T45" fmla="*/ 43 h 91"/>
              <a:gd name="T46" fmla="*/ 143 w 256"/>
              <a:gd name="T47" fmla="*/ 39 h 91"/>
              <a:gd name="T48" fmla="*/ 112 w 256"/>
              <a:gd name="T49" fmla="*/ 37 h 91"/>
              <a:gd name="T50" fmla="*/ 100 w 256"/>
              <a:gd name="T51" fmla="*/ 39 h 91"/>
              <a:gd name="T52" fmla="*/ 116 w 256"/>
              <a:gd name="T53" fmla="*/ 28 h 91"/>
              <a:gd name="T54" fmla="*/ 86 w 256"/>
              <a:gd name="T55" fmla="*/ 37 h 91"/>
              <a:gd name="T56" fmla="*/ 92 w 256"/>
              <a:gd name="T57" fmla="*/ 33 h 91"/>
              <a:gd name="T58" fmla="*/ 83 w 256"/>
              <a:gd name="T59" fmla="*/ 34 h 91"/>
              <a:gd name="T60" fmla="*/ 90 w 256"/>
              <a:gd name="T61" fmla="*/ 29 h 91"/>
              <a:gd name="T62" fmla="*/ 73 w 256"/>
              <a:gd name="T63" fmla="*/ 34 h 91"/>
              <a:gd name="T64" fmla="*/ 89 w 256"/>
              <a:gd name="T65" fmla="*/ 26 h 91"/>
              <a:gd name="T66" fmla="*/ 82 w 256"/>
              <a:gd name="T67" fmla="*/ 23 h 91"/>
              <a:gd name="T68" fmla="*/ 69 w 256"/>
              <a:gd name="T69" fmla="*/ 24 h 91"/>
              <a:gd name="T70" fmla="*/ 49 w 256"/>
              <a:gd name="T71" fmla="*/ 28 h 91"/>
              <a:gd name="T72" fmla="*/ 39 w 256"/>
              <a:gd name="T73" fmla="*/ 25 h 91"/>
              <a:gd name="T74" fmla="*/ 31 w 256"/>
              <a:gd name="T75" fmla="*/ 23 h 91"/>
              <a:gd name="T76" fmla="*/ 33 w 256"/>
              <a:gd name="T77" fmla="*/ 22 h 91"/>
              <a:gd name="T78" fmla="*/ 34 w 256"/>
              <a:gd name="T79" fmla="*/ 20 h 91"/>
              <a:gd name="T80" fmla="*/ 9 w 256"/>
              <a:gd name="T81" fmla="*/ 19 h 91"/>
              <a:gd name="T82" fmla="*/ 0 w 256"/>
              <a:gd name="T83" fmla="*/ 91 h 91"/>
              <a:gd name="T84" fmla="*/ 256 w 256"/>
              <a:gd name="T85" fmla="*/ 7 h 91"/>
              <a:gd name="connsiteX0" fmla="*/ 9844 w 10000"/>
              <a:gd name="connsiteY0" fmla="*/ 818 h 9939"/>
              <a:gd name="connsiteX1" fmla="*/ 9648 w 10000"/>
              <a:gd name="connsiteY1" fmla="*/ 708 h 9939"/>
              <a:gd name="connsiteX2" fmla="*/ 9570 w 10000"/>
              <a:gd name="connsiteY2" fmla="*/ 708 h 9939"/>
              <a:gd name="connsiteX3" fmla="*/ 9492 w 10000"/>
              <a:gd name="connsiteY3" fmla="*/ 928 h 9939"/>
              <a:gd name="connsiteX4" fmla="*/ 9492 w 10000"/>
              <a:gd name="connsiteY4" fmla="*/ 598 h 9939"/>
              <a:gd name="connsiteX5" fmla="*/ 9492 w 10000"/>
              <a:gd name="connsiteY5" fmla="*/ 488 h 9939"/>
              <a:gd name="connsiteX6" fmla="*/ 9180 w 10000"/>
              <a:gd name="connsiteY6" fmla="*/ 1368 h 9939"/>
              <a:gd name="connsiteX7" fmla="*/ 9258 w 10000"/>
              <a:gd name="connsiteY7" fmla="*/ 1038 h 9939"/>
              <a:gd name="connsiteX8" fmla="*/ 9219 w 10000"/>
              <a:gd name="connsiteY8" fmla="*/ 928 h 9939"/>
              <a:gd name="connsiteX9" fmla="*/ 8984 w 10000"/>
              <a:gd name="connsiteY9" fmla="*/ 1697 h 9939"/>
              <a:gd name="connsiteX10" fmla="*/ 8945 w 10000"/>
              <a:gd name="connsiteY10" fmla="*/ 1807 h 9939"/>
              <a:gd name="connsiteX11" fmla="*/ 9219 w 10000"/>
              <a:gd name="connsiteY11" fmla="*/ 49 h 9939"/>
              <a:gd name="connsiteX12" fmla="*/ 9180 w 10000"/>
              <a:gd name="connsiteY12" fmla="*/ 49 h 9939"/>
              <a:gd name="connsiteX13" fmla="*/ 8945 w 10000"/>
              <a:gd name="connsiteY13" fmla="*/ 1148 h 9939"/>
              <a:gd name="connsiteX14" fmla="*/ 8594 w 10000"/>
              <a:gd name="connsiteY14" fmla="*/ 2357 h 9939"/>
              <a:gd name="connsiteX15" fmla="*/ 8477 w 10000"/>
              <a:gd name="connsiteY15" fmla="*/ 2466 h 9939"/>
              <a:gd name="connsiteX16" fmla="*/ 8555 w 10000"/>
              <a:gd name="connsiteY16" fmla="*/ 2137 h 9939"/>
              <a:gd name="connsiteX17" fmla="*/ 8594 w 10000"/>
              <a:gd name="connsiteY17" fmla="*/ 1807 h 9939"/>
              <a:gd name="connsiteX18" fmla="*/ 8320 w 10000"/>
              <a:gd name="connsiteY18" fmla="*/ 2576 h 9939"/>
              <a:gd name="connsiteX19" fmla="*/ 8320 w 10000"/>
              <a:gd name="connsiteY19" fmla="*/ 2357 h 9939"/>
              <a:gd name="connsiteX20" fmla="*/ 8555 w 10000"/>
              <a:gd name="connsiteY20" fmla="*/ 1258 h 9939"/>
              <a:gd name="connsiteX21" fmla="*/ 8438 w 10000"/>
              <a:gd name="connsiteY21" fmla="*/ 1587 h 9939"/>
              <a:gd name="connsiteX22" fmla="*/ 8047 w 10000"/>
              <a:gd name="connsiteY22" fmla="*/ 3016 h 9939"/>
              <a:gd name="connsiteX23" fmla="*/ 8047 w 10000"/>
              <a:gd name="connsiteY23" fmla="*/ 2906 h 9939"/>
              <a:gd name="connsiteX24" fmla="*/ 8242 w 10000"/>
              <a:gd name="connsiteY24" fmla="*/ 1917 h 9939"/>
              <a:gd name="connsiteX25" fmla="*/ 8320 w 10000"/>
              <a:gd name="connsiteY25" fmla="*/ 1368 h 9939"/>
              <a:gd name="connsiteX26" fmla="*/ 7734 w 10000"/>
              <a:gd name="connsiteY26" fmla="*/ 3126 h 9939"/>
              <a:gd name="connsiteX27" fmla="*/ 8086 w 10000"/>
              <a:gd name="connsiteY27" fmla="*/ 1477 h 9939"/>
              <a:gd name="connsiteX28" fmla="*/ 7734 w 10000"/>
              <a:gd name="connsiteY28" fmla="*/ 2686 h 9939"/>
              <a:gd name="connsiteX29" fmla="*/ 7734 w 10000"/>
              <a:gd name="connsiteY29" fmla="*/ 2357 h 9939"/>
              <a:gd name="connsiteX30" fmla="*/ 7227 w 10000"/>
              <a:gd name="connsiteY30" fmla="*/ 3895 h 9939"/>
              <a:gd name="connsiteX31" fmla="*/ 7227 w 10000"/>
              <a:gd name="connsiteY31" fmla="*/ 3785 h 9939"/>
              <a:gd name="connsiteX32" fmla="*/ 7422 w 10000"/>
              <a:gd name="connsiteY32" fmla="*/ 2906 h 9939"/>
              <a:gd name="connsiteX33" fmla="*/ 6602 w 10000"/>
              <a:gd name="connsiteY33" fmla="*/ 4335 h 9939"/>
              <a:gd name="connsiteX34" fmla="*/ 6641 w 10000"/>
              <a:gd name="connsiteY34" fmla="*/ 4115 h 9939"/>
              <a:gd name="connsiteX35" fmla="*/ 6836 w 10000"/>
              <a:gd name="connsiteY35" fmla="*/ 3565 h 9939"/>
              <a:gd name="connsiteX36" fmla="*/ 6484 w 10000"/>
              <a:gd name="connsiteY36" fmla="*/ 4005 h 9939"/>
              <a:gd name="connsiteX37" fmla="*/ 6836 w 10000"/>
              <a:gd name="connsiteY37" fmla="*/ 3236 h 9939"/>
              <a:gd name="connsiteX38" fmla="*/ 5938 w 10000"/>
              <a:gd name="connsiteY38" fmla="*/ 4444 h 9939"/>
              <a:gd name="connsiteX39" fmla="*/ 5664 w 10000"/>
              <a:gd name="connsiteY39" fmla="*/ 4664 h 9939"/>
              <a:gd name="connsiteX40" fmla="*/ 5625 w 10000"/>
              <a:gd name="connsiteY40" fmla="*/ 4664 h 9939"/>
              <a:gd name="connsiteX41" fmla="*/ 5703 w 10000"/>
              <a:gd name="connsiteY41" fmla="*/ 4444 h 9939"/>
              <a:gd name="connsiteX42" fmla="*/ 5430 w 10000"/>
              <a:gd name="connsiteY42" fmla="*/ 4554 h 9939"/>
              <a:gd name="connsiteX43" fmla="*/ 5391 w 10000"/>
              <a:gd name="connsiteY43" fmla="*/ 4554 h 9939"/>
              <a:gd name="connsiteX44" fmla="*/ 5391 w 10000"/>
              <a:gd name="connsiteY44" fmla="*/ 4554 h 9939"/>
              <a:gd name="connsiteX45" fmla="*/ 5313 w 10000"/>
              <a:gd name="connsiteY45" fmla="*/ 4664 h 9939"/>
              <a:gd name="connsiteX46" fmla="*/ 5234 w 10000"/>
              <a:gd name="connsiteY46" fmla="*/ 4554 h 9939"/>
              <a:gd name="connsiteX47" fmla="*/ 5586 w 10000"/>
              <a:gd name="connsiteY47" fmla="*/ 4225 h 9939"/>
              <a:gd name="connsiteX48" fmla="*/ 4141 w 10000"/>
              <a:gd name="connsiteY48" fmla="*/ 4444 h 9939"/>
              <a:gd name="connsiteX49" fmla="*/ 4375 w 10000"/>
              <a:gd name="connsiteY49" fmla="*/ 4005 h 9939"/>
              <a:gd name="connsiteX50" fmla="*/ 4375 w 10000"/>
              <a:gd name="connsiteY50" fmla="*/ 3895 h 9939"/>
              <a:gd name="connsiteX51" fmla="*/ 3906 w 10000"/>
              <a:gd name="connsiteY51" fmla="*/ 4225 h 9939"/>
              <a:gd name="connsiteX52" fmla="*/ 4570 w 10000"/>
              <a:gd name="connsiteY52" fmla="*/ 3016 h 9939"/>
              <a:gd name="connsiteX53" fmla="*/ 4531 w 10000"/>
              <a:gd name="connsiteY53" fmla="*/ 3016 h 9939"/>
              <a:gd name="connsiteX54" fmla="*/ 4102 w 10000"/>
              <a:gd name="connsiteY54" fmla="*/ 3675 h 9939"/>
              <a:gd name="connsiteX55" fmla="*/ 3359 w 10000"/>
              <a:gd name="connsiteY55" fmla="*/ 4005 h 9939"/>
              <a:gd name="connsiteX56" fmla="*/ 3516 w 10000"/>
              <a:gd name="connsiteY56" fmla="*/ 3785 h 9939"/>
              <a:gd name="connsiteX57" fmla="*/ 3594 w 10000"/>
              <a:gd name="connsiteY57" fmla="*/ 3565 h 9939"/>
              <a:gd name="connsiteX58" fmla="*/ 3203 w 10000"/>
              <a:gd name="connsiteY58" fmla="*/ 3785 h 9939"/>
              <a:gd name="connsiteX59" fmla="*/ 3242 w 10000"/>
              <a:gd name="connsiteY59" fmla="*/ 3675 h 9939"/>
              <a:gd name="connsiteX60" fmla="*/ 3672 w 10000"/>
              <a:gd name="connsiteY60" fmla="*/ 3016 h 9939"/>
              <a:gd name="connsiteX61" fmla="*/ 3516 w 10000"/>
              <a:gd name="connsiteY61" fmla="*/ 3126 h 9939"/>
              <a:gd name="connsiteX62" fmla="*/ 2891 w 10000"/>
              <a:gd name="connsiteY62" fmla="*/ 3785 h 9939"/>
              <a:gd name="connsiteX63" fmla="*/ 2852 w 10000"/>
              <a:gd name="connsiteY63" fmla="*/ 3675 h 9939"/>
              <a:gd name="connsiteX64" fmla="*/ 3281 w 10000"/>
              <a:gd name="connsiteY64" fmla="*/ 3236 h 9939"/>
              <a:gd name="connsiteX65" fmla="*/ 3477 w 10000"/>
              <a:gd name="connsiteY65" fmla="*/ 2796 h 9939"/>
              <a:gd name="connsiteX66" fmla="*/ 2539 w 10000"/>
              <a:gd name="connsiteY66" fmla="*/ 3346 h 9939"/>
              <a:gd name="connsiteX67" fmla="*/ 3203 w 10000"/>
              <a:gd name="connsiteY67" fmla="*/ 2466 h 9939"/>
              <a:gd name="connsiteX68" fmla="*/ 2617 w 10000"/>
              <a:gd name="connsiteY68" fmla="*/ 2906 h 9939"/>
              <a:gd name="connsiteX69" fmla="*/ 2695 w 10000"/>
              <a:gd name="connsiteY69" fmla="*/ 2576 h 9939"/>
              <a:gd name="connsiteX70" fmla="*/ 1914 w 10000"/>
              <a:gd name="connsiteY70" fmla="*/ 3126 h 9939"/>
              <a:gd name="connsiteX71" fmla="*/ 1914 w 10000"/>
              <a:gd name="connsiteY71" fmla="*/ 3016 h 9939"/>
              <a:gd name="connsiteX72" fmla="*/ 2305 w 10000"/>
              <a:gd name="connsiteY72" fmla="*/ 2576 h 9939"/>
              <a:gd name="connsiteX73" fmla="*/ 1523 w 10000"/>
              <a:gd name="connsiteY73" fmla="*/ 2686 h 9939"/>
              <a:gd name="connsiteX74" fmla="*/ 1758 w 10000"/>
              <a:gd name="connsiteY74" fmla="*/ 2576 h 9939"/>
              <a:gd name="connsiteX75" fmla="*/ 1211 w 10000"/>
              <a:gd name="connsiteY75" fmla="*/ 2466 h 9939"/>
              <a:gd name="connsiteX76" fmla="*/ 1211 w 10000"/>
              <a:gd name="connsiteY76" fmla="*/ 2466 h 9939"/>
              <a:gd name="connsiteX77" fmla="*/ 1289 w 10000"/>
              <a:gd name="connsiteY77" fmla="*/ 2357 h 9939"/>
              <a:gd name="connsiteX78" fmla="*/ 1602 w 10000"/>
              <a:gd name="connsiteY78" fmla="*/ 2247 h 9939"/>
              <a:gd name="connsiteX79" fmla="*/ 1328 w 10000"/>
              <a:gd name="connsiteY79" fmla="*/ 2137 h 9939"/>
              <a:gd name="connsiteX80" fmla="*/ 1641 w 10000"/>
              <a:gd name="connsiteY80" fmla="*/ 1917 h 9939"/>
              <a:gd name="connsiteX81" fmla="*/ 352 w 10000"/>
              <a:gd name="connsiteY81" fmla="*/ 2027 h 9939"/>
              <a:gd name="connsiteX82" fmla="*/ 0 w 10000"/>
              <a:gd name="connsiteY82" fmla="*/ 1917 h 9939"/>
              <a:gd name="connsiteX83" fmla="*/ 0 w 10000"/>
              <a:gd name="connsiteY83" fmla="*/ 9939 h 9939"/>
              <a:gd name="connsiteX84" fmla="*/ 10000 w 10000"/>
              <a:gd name="connsiteY84" fmla="*/ 9939 h 9939"/>
              <a:gd name="connsiteX85" fmla="*/ 10000 w 10000"/>
              <a:gd name="connsiteY85" fmla="*/ 708 h 9939"/>
              <a:gd name="connsiteX86" fmla="*/ 9844 w 10000"/>
              <a:gd name="connsiteY86" fmla="*/ 818 h 9939"/>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13 w 10000"/>
              <a:gd name="connsiteY44" fmla="*/ 4693 h 10000"/>
              <a:gd name="connsiteX45" fmla="*/ 5234 w 10000"/>
              <a:gd name="connsiteY45" fmla="*/ 4582 h 10000"/>
              <a:gd name="connsiteX46" fmla="*/ 5586 w 10000"/>
              <a:gd name="connsiteY46" fmla="*/ 4251 h 10000"/>
              <a:gd name="connsiteX47" fmla="*/ 4141 w 10000"/>
              <a:gd name="connsiteY47" fmla="*/ 4471 h 10000"/>
              <a:gd name="connsiteX48" fmla="*/ 4375 w 10000"/>
              <a:gd name="connsiteY48" fmla="*/ 4030 h 10000"/>
              <a:gd name="connsiteX49" fmla="*/ 4375 w 10000"/>
              <a:gd name="connsiteY49" fmla="*/ 3919 h 10000"/>
              <a:gd name="connsiteX50" fmla="*/ 3906 w 10000"/>
              <a:gd name="connsiteY50" fmla="*/ 4251 h 10000"/>
              <a:gd name="connsiteX51" fmla="*/ 4570 w 10000"/>
              <a:gd name="connsiteY51" fmla="*/ 3035 h 10000"/>
              <a:gd name="connsiteX52" fmla="*/ 4531 w 10000"/>
              <a:gd name="connsiteY52" fmla="*/ 3035 h 10000"/>
              <a:gd name="connsiteX53" fmla="*/ 4102 w 10000"/>
              <a:gd name="connsiteY53" fmla="*/ 3698 h 10000"/>
              <a:gd name="connsiteX54" fmla="*/ 3359 w 10000"/>
              <a:gd name="connsiteY54" fmla="*/ 4030 h 10000"/>
              <a:gd name="connsiteX55" fmla="*/ 3516 w 10000"/>
              <a:gd name="connsiteY55" fmla="*/ 3808 h 10000"/>
              <a:gd name="connsiteX56" fmla="*/ 3594 w 10000"/>
              <a:gd name="connsiteY56" fmla="*/ 3587 h 10000"/>
              <a:gd name="connsiteX57" fmla="*/ 3203 w 10000"/>
              <a:gd name="connsiteY57" fmla="*/ 3808 h 10000"/>
              <a:gd name="connsiteX58" fmla="*/ 3242 w 10000"/>
              <a:gd name="connsiteY58" fmla="*/ 3698 h 10000"/>
              <a:gd name="connsiteX59" fmla="*/ 3672 w 10000"/>
              <a:gd name="connsiteY59" fmla="*/ 3035 h 10000"/>
              <a:gd name="connsiteX60" fmla="*/ 3516 w 10000"/>
              <a:gd name="connsiteY60" fmla="*/ 3145 h 10000"/>
              <a:gd name="connsiteX61" fmla="*/ 2891 w 10000"/>
              <a:gd name="connsiteY61" fmla="*/ 3808 h 10000"/>
              <a:gd name="connsiteX62" fmla="*/ 2852 w 10000"/>
              <a:gd name="connsiteY62" fmla="*/ 3698 h 10000"/>
              <a:gd name="connsiteX63" fmla="*/ 3281 w 10000"/>
              <a:gd name="connsiteY63" fmla="*/ 3256 h 10000"/>
              <a:gd name="connsiteX64" fmla="*/ 3477 w 10000"/>
              <a:gd name="connsiteY64" fmla="*/ 2813 h 10000"/>
              <a:gd name="connsiteX65" fmla="*/ 2539 w 10000"/>
              <a:gd name="connsiteY65" fmla="*/ 3367 h 10000"/>
              <a:gd name="connsiteX66" fmla="*/ 3203 w 10000"/>
              <a:gd name="connsiteY66" fmla="*/ 2481 h 10000"/>
              <a:gd name="connsiteX67" fmla="*/ 2617 w 10000"/>
              <a:gd name="connsiteY67" fmla="*/ 2924 h 10000"/>
              <a:gd name="connsiteX68" fmla="*/ 2695 w 10000"/>
              <a:gd name="connsiteY68" fmla="*/ 2592 h 10000"/>
              <a:gd name="connsiteX69" fmla="*/ 1914 w 10000"/>
              <a:gd name="connsiteY69" fmla="*/ 3145 h 10000"/>
              <a:gd name="connsiteX70" fmla="*/ 1914 w 10000"/>
              <a:gd name="connsiteY70" fmla="*/ 3035 h 10000"/>
              <a:gd name="connsiteX71" fmla="*/ 2305 w 10000"/>
              <a:gd name="connsiteY71" fmla="*/ 2592 h 10000"/>
              <a:gd name="connsiteX72" fmla="*/ 1523 w 10000"/>
              <a:gd name="connsiteY72" fmla="*/ 2702 h 10000"/>
              <a:gd name="connsiteX73" fmla="*/ 1758 w 10000"/>
              <a:gd name="connsiteY73" fmla="*/ 2592 h 10000"/>
              <a:gd name="connsiteX74" fmla="*/ 1211 w 10000"/>
              <a:gd name="connsiteY74" fmla="*/ 2481 h 10000"/>
              <a:gd name="connsiteX75" fmla="*/ 1211 w 10000"/>
              <a:gd name="connsiteY75" fmla="*/ 2481 h 10000"/>
              <a:gd name="connsiteX76" fmla="*/ 1289 w 10000"/>
              <a:gd name="connsiteY76" fmla="*/ 2371 h 10000"/>
              <a:gd name="connsiteX77" fmla="*/ 1602 w 10000"/>
              <a:gd name="connsiteY77" fmla="*/ 2261 h 10000"/>
              <a:gd name="connsiteX78" fmla="*/ 1328 w 10000"/>
              <a:gd name="connsiteY78" fmla="*/ 2150 h 10000"/>
              <a:gd name="connsiteX79" fmla="*/ 1641 w 10000"/>
              <a:gd name="connsiteY79" fmla="*/ 1929 h 10000"/>
              <a:gd name="connsiteX80" fmla="*/ 352 w 10000"/>
              <a:gd name="connsiteY80" fmla="*/ 2039 h 10000"/>
              <a:gd name="connsiteX81" fmla="*/ 0 w 10000"/>
              <a:gd name="connsiteY81" fmla="*/ 1929 h 10000"/>
              <a:gd name="connsiteX82" fmla="*/ 0 w 10000"/>
              <a:gd name="connsiteY82" fmla="*/ 10000 h 10000"/>
              <a:gd name="connsiteX83" fmla="*/ 10000 w 10000"/>
              <a:gd name="connsiteY83" fmla="*/ 10000 h 10000"/>
              <a:gd name="connsiteX84" fmla="*/ 10000 w 10000"/>
              <a:gd name="connsiteY84" fmla="*/ 712 h 10000"/>
              <a:gd name="connsiteX85" fmla="*/ 9844 w 10000"/>
              <a:gd name="connsiteY85"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64 w 10000"/>
              <a:gd name="connsiteY42" fmla="*/ 4590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64 w 10000"/>
              <a:gd name="connsiteY42" fmla="*/ 4590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02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61 w 10000"/>
              <a:gd name="connsiteY62" fmla="*/ 3240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61 w 10000"/>
              <a:gd name="connsiteY62" fmla="*/ 3240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97 w 10000"/>
              <a:gd name="connsiteY62" fmla="*/ 3185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300 w 10000"/>
              <a:gd name="connsiteY62" fmla="*/ 3263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594 w 10000"/>
              <a:gd name="connsiteY13" fmla="*/ 2371 h 10000"/>
              <a:gd name="connsiteX14" fmla="*/ 8477 w 10000"/>
              <a:gd name="connsiteY14" fmla="*/ 2481 h 10000"/>
              <a:gd name="connsiteX15" fmla="*/ 8594 w 10000"/>
              <a:gd name="connsiteY15" fmla="*/ 1818 h 10000"/>
              <a:gd name="connsiteX16" fmla="*/ 8320 w 10000"/>
              <a:gd name="connsiteY16" fmla="*/ 2592 h 10000"/>
              <a:gd name="connsiteX17" fmla="*/ 8320 w 10000"/>
              <a:gd name="connsiteY17" fmla="*/ 2371 h 10000"/>
              <a:gd name="connsiteX18" fmla="*/ 8555 w 10000"/>
              <a:gd name="connsiteY18" fmla="*/ 1266 h 10000"/>
              <a:gd name="connsiteX19" fmla="*/ 8438 w 10000"/>
              <a:gd name="connsiteY19" fmla="*/ 1597 h 10000"/>
              <a:gd name="connsiteX20" fmla="*/ 8047 w 10000"/>
              <a:gd name="connsiteY20" fmla="*/ 3035 h 10000"/>
              <a:gd name="connsiteX21" fmla="*/ 8047 w 10000"/>
              <a:gd name="connsiteY21" fmla="*/ 2924 h 10000"/>
              <a:gd name="connsiteX22" fmla="*/ 8242 w 10000"/>
              <a:gd name="connsiteY22" fmla="*/ 1929 h 10000"/>
              <a:gd name="connsiteX23" fmla="*/ 8320 w 10000"/>
              <a:gd name="connsiteY23" fmla="*/ 1376 h 10000"/>
              <a:gd name="connsiteX24" fmla="*/ 7734 w 10000"/>
              <a:gd name="connsiteY24" fmla="*/ 3145 h 10000"/>
              <a:gd name="connsiteX25" fmla="*/ 8086 w 10000"/>
              <a:gd name="connsiteY25" fmla="*/ 1486 h 10000"/>
              <a:gd name="connsiteX26" fmla="*/ 7734 w 10000"/>
              <a:gd name="connsiteY26" fmla="*/ 2702 h 10000"/>
              <a:gd name="connsiteX27" fmla="*/ 7734 w 10000"/>
              <a:gd name="connsiteY27" fmla="*/ 2371 h 10000"/>
              <a:gd name="connsiteX28" fmla="*/ 7227 w 10000"/>
              <a:gd name="connsiteY28" fmla="*/ 3919 h 10000"/>
              <a:gd name="connsiteX29" fmla="*/ 7227 w 10000"/>
              <a:gd name="connsiteY29" fmla="*/ 3808 h 10000"/>
              <a:gd name="connsiteX30" fmla="*/ 7422 w 10000"/>
              <a:gd name="connsiteY30" fmla="*/ 2924 h 10000"/>
              <a:gd name="connsiteX31" fmla="*/ 6764 w 10000"/>
              <a:gd name="connsiteY31" fmla="*/ 4166 h 10000"/>
              <a:gd name="connsiteX32" fmla="*/ 6641 w 10000"/>
              <a:gd name="connsiteY32" fmla="*/ 4140 h 10000"/>
              <a:gd name="connsiteX33" fmla="*/ 6836 w 10000"/>
              <a:gd name="connsiteY33" fmla="*/ 3587 h 10000"/>
              <a:gd name="connsiteX34" fmla="*/ 6484 w 10000"/>
              <a:gd name="connsiteY34" fmla="*/ 4030 h 10000"/>
              <a:gd name="connsiteX35" fmla="*/ 6836 w 10000"/>
              <a:gd name="connsiteY35" fmla="*/ 3256 h 10000"/>
              <a:gd name="connsiteX36" fmla="*/ 5938 w 10000"/>
              <a:gd name="connsiteY36" fmla="*/ 4471 h 10000"/>
              <a:gd name="connsiteX37" fmla="*/ 5664 w 10000"/>
              <a:gd name="connsiteY37" fmla="*/ 4693 h 10000"/>
              <a:gd name="connsiteX38" fmla="*/ 5625 w 10000"/>
              <a:gd name="connsiteY38" fmla="*/ 4693 h 10000"/>
              <a:gd name="connsiteX39" fmla="*/ 5703 w 10000"/>
              <a:gd name="connsiteY39" fmla="*/ 4471 h 10000"/>
              <a:gd name="connsiteX40" fmla="*/ 5486 w 10000"/>
              <a:gd name="connsiteY40" fmla="*/ 4574 h 10000"/>
              <a:gd name="connsiteX41" fmla="*/ 5313 w 10000"/>
              <a:gd name="connsiteY41" fmla="*/ 4662 h 10000"/>
              <a:gd name="connsiteX42" fmla="*/ 5234 w 10000"/>
              <a:gd name="connsiteY42" fmla="*/ 4582 h 10000"/>
              <a:gd name="connsiteX43" fmla="*/ 5586 w 10000"/>
              <a:gd name="connsiteY43" fmla="*/ 4251 h 10000"/>
              <a:gd name="connsiteX44" fmla="*/ 4141 w 10000"/>
              <a:gd name="connsiteY44" fmla="*/ 4471 h 10000"/>
              <a:gd name="connsiteX45" fmla="*/ 4375 w 10000"/>
              <a:gd name="connsiteY45" fmla="*/ 4030 h 10000"/>
              <a:gd name="connsiteX46" fmla="*/ 4375 w 10000"/>
              <a:gd name="connsiteY46" fmla="*/ 3919 h 10000"/>
              <a:gd name="connsiteX47" fmla="*/ 3906 w 10000"/>
              <a:gd name="connsiteY47" fmla="*/ 4251 h 10000"/>
              <a:gd name="connsiteX48" fmla="*/ 4573 w 10000"/>
              <a:gd name="connsiteY48" fmla="*/ 3066 h 10000"/>
              <a:gd name="connsiteX49" fmla="*/ 4531 w 10000"/>
              <a:gd name="connsiteY49" fmla="*/ 3035 h 10000"/>
              <a:gd name="connsiteX50" fmla="*/ 4102 w 10000"/>
              <a:gd name="connsiteY50" fmla="*/ 3698 h 10000"/>
              <a:gd name="connsiteX51" fmla="*/ 3359 w 10000"/>
              <a:gd name="connsiteY51" fmla="*/ 4030 h 10000"/>
              <a:gd name="connsiteX52" fmla="*/ 3527 w 10000"/>
              <a:gd name="connsiteY52" fmla="*/ 3839 h 10000"/>
              <a:gd name="connsiteX53" fmla="*/ 3594 w 10000"/>
              <a:gd name="connsiteY53" fmla="*/ 3587 h 10000"/>
              <a:gd name="connsiteX54" fmla="*/ 3203 w 10000"/>
              <a:gd name="connsiteY54" fmla="*/ 3808 h 10000"/>
              <a:gd name="connsiteX55" fmla="*/ 3242 w 10000"/>
              <a:gd name="connsiteY55" fmla="*/ 3698 h 10000"/>
              <a:gd name="connsiteX56" fmla="*/ 3672 w 10000"/>
              <a:gd name="connsiteY56" fmla="*/ 3059 h 10000"/>
              <a:gd name="connsiteX57" fmla="*/ 3502 w 10000"/>
              <a:gd name="connsiteY57" fmla="*/ 3145 h 10000"/>
              <a:gd name="connsiteX58" fmla="*/ 2891 w 10000"/>
              <a:gd name="connsiteY58" fmla="*/ 3808 h 10000"/>
              <a:gd name="connsiteX59" fmla="*/ 2852 w 10000"/>
              <a:gd name="connsiteY59" fmla="*/ 3698 h 10000"/>
              <a:gd name="connsiteX60" fmla="*/ 3219 w 10000"/>
              <a:gd name="connsiteY60" fmla="*/ 3318 h 10000"/>
              <a:gd name="connsiteX61" fmla="*/ 3477 w 10000"/>
              <a:gd name="connsiteY61" fmla="*/ 2813 h 10000"/>
              <a:gd name="connsiteX62" fmla="*/ 2539 w 10000"/>
              <a:gd name="connsiteY62" fmla="*/ 3367 h 10000"/>
              <a:gd name="connsiteX63" fmla="*/ 3203 w 10000"/>
              <a:gd name="connsiteY63" fmla="*/ 2481 h 10000"/>
              <a:gd name="connsiteX64" fmla="*/ 2617 w 10000"/>
              <a:gd name="connsiteY64" fmla="*/ 2924 h 10000"/>
              <a:gd name="connsiteX65" fmla="*/ 2695 w 10000"/>
              <a:gd name="connsiteY65" fmla="*/ 2592 h 10000"/>
              <a:gd name="connsiteX66" fmla="*/ 1914 w 10000"/>
              <a:gd name="connsiteY66" fmla="*/ 3145 h 10000"/>
              <a:gd name="connsiteX67" fmla="*/ 1903 w 10000"/>
              <a:gd name="connsiteY67" fmla="*/ 2996 h 10000"/>
              <a:gd name="connsiteX68" fmla="*/ 2305 w 10000"/>
              <a:gd name="connsiteY68" fmla="*/ 2592 h 10000"/>
              <a:gd name="connsiteX69" fmla="*/ 1523 w 10000"/>
              <a:gd name="connsiteY69" fmla="*/ 2702 h 10000"/>
              <a:gd name="connsiteX70" fmla="*/ 1769 w 10000"/>
              <a:gd name="connsiteY70" fmla="*/ 2498 h 10000"/>
              <a:gd name="connsiteX71" fmla="*/ 1211 w 10000"/>
              <a:gd name="connsiteY71" fmla="*/ 2481 h 10000"/>
              <a:gd name="connsiteX72" fmla="*/ 1211 w 10000"/>
              <a:gd name="connsiteY72" fmla="*/ 2481 h 10000"/>
              <a:gd name="connsiteX73" fmla="*/ 1278 w 10000"/>
              <a:gd name="connsiteY73" fmla="*/ 2347 h 10000"/>
              <a:gd name="connsiteX74" fmla="*/ 1602 w 10000"/>
              <a:gd name="connsiteY74" fmla="*/ 2261 h 10000"/>
              <a:gd name="connsiteX75" fmla="*/ 1328 w 10000"/>
              <a:gd name="connsiteY75" fmla="*/ 2150 h 10000"/>
              <a:gd name="connsiteX76" fmla="*/ 1641 w 10000"/>
              <a:gd name="connsiteY76" fmla="*/ 1929 h 10000"/>
              <a:gd name="connsiteX77" fmla="*/ 352 w 10000"/>
              <a:gd name="connsiteY77" fmla="*/ 2039 h 10000"/>
              <a:gd name="connsiteX78" fmla="*/ 0 w 10000"/>
              <a:gd name="connsiteY78" fmla="*/ 1929 h 10000"/>
              <a:gd name="connsiteX79" fmla="*/ 0 w 10000"/>
              <a:gd name="connsiteY79" fmla="*/ 10000 h 10000"/>
              <a:gd name="connsiteX80" fmla="*/ 10000 w 10000"/>
              <a:gd name="connsiteY80" fmla="*/ 10000 h 10000"/>
              <a:gd name="connsiteX81" fmla="*/ 10000 w 10000"/>
              <a:gd name="connsiteY81" fmla="*/ 712 h 10000"/>
              <a:gd name="connsiteX82" fmla="*/ 9844 w 10000"/>
              <a:gd name="connsiteY82" fmla="*/ 823 h 10000"/>
              <a:gd name="connsiteX0" fmla="*/ 9844 w 10000"/>
              <a:gd name="connsiteY0" fmla="*/ 824 h 10001"/>
              <a:gd name="connsiteX1" fmla="*/ 9648 w 10000"/>
              <a:gd name="connsiteY1" fmla="*/ 713 h 10001"/>
              <a:gd name="connsiteX2" fmla="*/ 9570 w 10000"/>
              <a:gd name="connsiteY2" fmla="*/ 713 h 10001"/>
              <a:gd name="connsiteX3" fmla="*/ 9492 w 10000"/>
              <a:gd name="connsiteY3" fmla="*/ 935 h 10001"/>
              <a:gd name="connsiteX4" fmla="*/ 9492 w 10000"/>
              <a:gd name="connsiteY4" fmla="*/ 603 h 10001"/>
              <a:gd name="connsiteX5" fmla="*/ 9492 w 10000"/>
              <a:gd name="connsiteY5" fmla="*/ 492 h 10001"/>
              <a:gd name="connsiteX6" fmla="*/ 9180 w 10000"/>
              <a:gd name="connsiteY6" fmla="*/ 1377 h 10001"/>
              <a:gd name="connsiteX7" fmla="*/ 9258 w 10000"/>
              <a:gd name="connsiteY7" fmla="*/ 1045 h 10001"/>
              <a:gd name="connsiteX8" fmla="*/ 9219 w 10000"/>
              <a:gd name="connsiteY8" fmla="*/ 935 h 10001"/>
              <a:gd name="connsiteX9" fmla="*/ 8984 w 10000"/>
              <a:gd name="connsiteY9" fmla="*/ 1708 h 10001"/>
              <a:gd name="connsiteX10" fmla="*/ 8945 w 10000"/>
              <a:gd name="connsiteY10" fmla="*/ 1819 h 10001"/>
              <a:gd name="connsiteX11" fmla="*/ 9219 w 10000"/>
              <a:gd name="connsiteY11" fmla="*/ 50 h 10001"/>
              <a:gd name="connsiteX12" fmla="*/ 9180 w 10000"/>
              <a:gd name="connsiteY12" fmla="*/ 50 h 10001"/>
              <a:gd name="connsiteX13" fmla="*/ 8594 w 10000"/>
              <a:gd name="connsiteY13" fmla="*/ 2372 h 10001"/>
              <a:gd name="connsiteX14" fmla="*/ 8477 w 10000"/>
              <a:gd name="connsiteY14" fmla="*/ 2482 h 10001"/>
              <a:gd name="connsiteX15" fmla="*/ 8594 w 10000"/>
              <a:gd name="connsiteY15" fmla="*/ 1819 h 10001"/>
              <a:gd name="connsiteX16" fmla="*/ 8320 w 10000"/>
              <a:gd name="connsiteY16" fmla="*/ 2593 h 10001"/>
              <a:gd name="connsiteX17" fmla="*/ 8320 w 10000"/>
              <a:gd name="connsiteY17" fmla="*/ 2372 h 10001"/>
              <a:gd name="connsiteX18" fmla="*/ 8555 w 10000"/>
              <a:gd name="connsiteY18" fmla="*/ 1267 h 10001"/>
              <a:gd name="connsiteX19" fmla="*/ 8438 w 10000"/>
              <a:gd name="connsiteY19" fmla="*/ 1598 h 10001"/>
              <a:gd name="connsiteX20" fmla="*/ 8047 w 10000"/>
              <a:gd name="connsiteY20" fmla="*/ 3036 h 10001"/>
              <a:gd name="connsiteX21" fmla="*/ 8047 w 10000"/>
              <a:gd name="connsiteY21" fmla="*/ 2925 h 10001"/>
              <a:gd name="connsiteX22" fmla="*/ 8242 w 10000"/>
              <a:gd name="connsiteY22" fmla="*/ 1930 h 10001"/>
              <a:gd name="connsiteX23" fmla="*/ 8320 w 10000"/>
              <a:gd name="connsiteY23" fmla="*/ 1377 h 10001"/>
              <a:gd name="connsiteX24" fmla="*/ 7734 w 10000"/>
              <a:gd name="connsiteY24" fmla="*/ 3146 h 10001"/>
              <a:gd name="connsiteX25" fmla="*/ 8086 w 10000"/>
              <a:gd name="connsiteY25" fmla="*/ 1487 h 10001"/>
              <a:gd name="connsiteX26" fmla="*/ 7734 w 10000"/>
              <a:gd name="connsiteY26" fmla="*/ 2703 h 10001"/>
              <a:gd name="connsiteX27" fmla="*/ 7734 w 10000"/>
              <a:gd name="connsiteY27" fmla="*/ 2372 h 10001"/>
              <a:gd name="connsiteX28" fmla="*/ 7227 w 10000"/>
              <a:gd name="connsiteY28" fmla="*/ 3920 h 10001"/>
              <a:gd name="connsiteX29" fmla="*/ 7227 w 10000"/>
              <a:gd name="connsiteY29" fmla="*/ 3809 h 10001"/>
              <a:gd name="connsiteX30" fmla="*/ 7422 w 10000"/>
              <a:gd name="connsiteY30" fmla="*/ 2925 h 10001"/>
              <a:gd name="connsiteX31" fmla="*/ 6764 w 10000"/>
              <a:gd name="connsiteY31" fmla="*/ 4167 h 10001"/>
              <a:gd name="connsiteX32" fmla="*/ 6641 w 10000"/>
              <a:gd name="connsiteY32" fmla="*/ 4141 h 10001"/>
              <a:gd name="connsiteX33" fmla="*/ 6836 w 10000"/>
              <a:gd name="connsiteY33" fmla="*/ 3588 h 10001"/>
              <a:gd name="connsiteX34" fmla="*/ 6484 w 10000"/>
              <a:gd name="connsiteY34" fmla="*/ 4031 h 10001"/>
              <a:gd name="connsiteX35" fmla="*/ 6836 w 10000"/>
              <a:gd name="connsiteY35" fmla="*/ 3257 h 10001"/>
              <a:gd name="connsiteX36" fmla="*/ 5938 w 10000"/>
              <a:gd name="connsiteY36" fmla="*/ 4472 h 10001"/>
              <a:gd name="connsiteX37" fmla="*/ 5664 w 10000"/>
              <a:gd name="connsiteY37" fmla="*/ 4694 h 10001"/>
              <a:gd name="connsiteX38" fmla="*/ 5625 w 10000"/>
              <a:gd name="connsiteY38" fmla="*/ 4694 h 10001"/>
              <a:gd name="connsiteX39" fmla="*/ 5703 w 10000"/>
              <a:gd name="connsiteY39" fmla="*/ 4472 h 10001"/>
              <a:gd name="connsiteX40" fmla="*/ 5486 w 10000"/>
              <a:gd name="connsiteY40" fmla="*/ 4575 h 10001"/>
              <a:gd name="connsiteX41" fmla="*/ 5313 w 10000"/>
              <a:gd name="connsiteY41" fmla="*/ 4663 h 10001"/>
              <a:gd name="connsiteX42" fmla="*/ 5234 w 10000"/>
              <a:gd name="connsiteY42" fmla="*/ 4583 h 10001"/>
              <a:gd name="connsiteX43" fmla="*/ 5586 w 10000"/>
              <a:gd name="connsiteY43" fmla="*/ 4252 h 10001"/>
              <a:gd name="connsiteX44" fmla="*/ 4141 w 10000"/>
              <a:gd name="connsiteY44" fmla="*/ 4472 h 10001"/>
              <a:gd name="connsiteX45" fmla="*/ 4375 w 10000"/>
              <a:gd name="connsiteY45" fmla="*/ 4031 h 10001"/>
              <a:gd name="connsiteX46" fmla="*/ 4375 w 10000"/>
              <a:gd name="connsiteY46" fmla="*/ 3920 h 10001"/>
              <a:gd name="connsiteX47" fmla="*/ 3906 w 10000"/>
              <a:gd name="connsiteY47" fmla="*/ 4252 h 10001"/>
              <a:gd name="connsiteX48" fmla="*/ 4573 w 10000"/>
              <a:gd name="connsiteY48" fmla="*/ 3067 h 10001"/>
              <a:gd name="connsiteX49" fmla="*/ 4531 w 10000"/>
              <a:gd name="connsiteY49" fmla="*/ 3036 h 10001"/>
              <a:gd name="connsiteX50" fmla="*/ 4102 w 10000"/>
              <a:gd name="connsiteY50" fmla="*/ 3699 h 10001"/>
              <a:gd name="connsiteX51" fmla="*/ 3359 w 10000"/>
              <a:gd name="connsiteY51" fmla="*/ 4031 h 10001"/>
              <a:gd name="connsiteX52" fmla="*/ 3527 w 10000"/>
              <a:gd name="connsiteY52" fmla="*/ 3840 h 10001"/>
              <a:gd name="connsiteX53" fmla="*/ 3594 w 10000"/>
              <a:gd name="connsiteY53" fmla="*/ 3588 h 10001"/>
              <a:gd name="connsiteX54" fmla="*/ 3203 w 10000"/>
              <a:gd name="connsiteY54" fmla="*/ 3809 h 10001"/>
              <a:gd name="connsiteX55" fmla="*/ 3242 w 10000"/>
              <a:gd name="connsiteY55" fmla="*/ 3699 h 10001"/>
              <a:gd name="connsiteX56" fmla="*/ 3672 w 10000"/>
              <a:gd name="connsiteY56" fmla="*/ 3060 h 10001"/>
              <a:gd name="connsiteX57" fmla="*/ 3502 w 10000"/>
              <a:gd name="connsiteY57" fmla="*/ 3146 h 10001"/>
              <a:gd name="connsiteX58" fmla="*/ 2891 w 10000"/>
              <a:gd name="connsiteY58" fmla="*/ 3809 h 10001"/>
              <a:gd name="connsiteX59" fmla="*/ 2852 w 10000"/>
              <a:gd name="connsiteY59" fmla="*/ 3699 h 10001"/>
              <a:gd name="connsiteX60" fmla="*/ 3219 w 10000"/>
              <a:gd name="connsiteY60" fmla="*/ 3319 h 10001"/>
              <a:gd name="connsiteX61" fmla="*/ 3477 w 10000"/>
              <a:gd name="connsiteY61" fmla="*/ 2814 h 10001"/>
              <a:gd name="connsiteX62" fmla="*/ 2539 w 10000"/>
              <a:gd name="connsiteY62" fmla="*/ 3368 h 10001"/>
              <a:gd name="connsiteX63" fmla="*/ 3203 w 10000"/>
              <a:gd name="connsiteY63" fmla="*/ 2482 h 10001"/>
              <a:gd name="connsiteX64" fmla="*/ 2617 w 10000"/>
              <a:gd name="connsiteY64" fmla="*/ 2925 h 10001"/>
              <a:gd name="connsiteX65" fmla="*/ 2695 w 10000"/>
              <a:gd name="connsiteY65" fmla="*/ 2593 h 10001"/>
              <a:gd name="connsiteX66" fmla="*/ 1914 w 10000"/>
              <a:gd name="connsiteY66" fmla="*/ 3146 h 10001"/>
              <a:gd name="connsiteX67" fmla="*/ 1903 w 10000"/>
              <a:gd name="connsiteY67" fmla="*/ 2997 h 10001"/>
              <a:gd name="connsiteX68" fmla="*/ 2305 w 10000"/>
              <a:gd name="connsiteY68" fmla="*/ 2593 h 10001"/>
              <a:gd name="connsiteX69" fmla="*/ 1523 w 10000"/>
              <a:gd name="connsiteY69" fmla="*/ 2703 h 10001"/>
              <a:gd name="connsiteX70" fmla="*/ 1769 w 10000"/>
              <a:gd name="connsiteY70" fmla="*/ 2499 h 10001"/>
              <a:gd name="connsiteX71" fmla="*/ 1211 w 10000"/>
              <a:gd name="connsiteY71" fmla="*/ 2482 h 10001"/>
              <a:gd name="connsiteX72" fmla="*/ 1211 w 10000"/>
              <a:gd name="connsiteY72" fmla="*/ 2482 h 10001"/>
              <a:gd name="connsiteX73" fmla="*/ 1278 w 10000"/>
              <a:gd name="connsiteY73" fmla="*/ 2348 h 10001"/>
              <a:gd name="connsiteX74" fmla="*/ 1602 w 10000"/>
              <a:gd name="connsiteY74" fmla="*/ 2262 h 10001"/>
              <a:gd name="connsiteX75" fmla="*/ 1328 w 10000"/>
              <a:gd name="connsiteY75" fmla="*/ 2151 h 10001"/>
              <a:gd name="connsiteX76" fmla="*/ 1641 w 10000"/>
              <a:gd name="connsiteY76" fmla="*/ 1930 h 10001"/>
              <a:gd name="connsiteX77" fmla="*/ 352 w 10000"/>
              <a:gd name="connsiteY77" fmla="*/ 2040 h 10001"/>
              <a:gd name="connsiteX78" fmla="*/ 0 w 10000"/>
              <a:gd name="connsiteY78" fmla="*/ 1930 h 10001"/>
              <a:gd name="connsiteX79" fmla="*/ 0 w 10000"/>
              <a:gd name="connsiteY79" fmla="*/ 10001 h 10001"/>
              <a:gd name="connsiteX80" fmla="*/ 10000 w 10000"/>
              <a:gd name="connsiteY80" fmla="*/ 10001 h 10001"/>
              <a:gd name="connsiteX81" fmla="*/ 10000 w 10000"/>
              <a:gd name="connsiteY81" fmla="*/ 713 h 10001"/>
              <a:gd name="connsiteX82" fmla="*/ 9844 w 10000"/>
              <a:gd name="connsiteY82" fmla="*/ 824 h 10001"/>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8984 w 10000"/>
              <a:gd name="connsiteY9" fmla="*/ 1709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8984 w 10000"/>
              <a:gd name="connsiteY9" fmla="*/ 1709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905 h 10082"/>
              <a:gd name="connsiteX1" fmla="*/ 9648 w 10000"/>
              <a:gd name="connsiteY1" fmla="*/ 794 h 10082"/>
              <a:gd name="connsiteX2" fmla="*/ 9570 w 10000"/>
              <a:gd name="connsiteY2" fmla="*/ 794 h 10082"/>
              <a:gd name="connsiteX3" fmla="*/ 9492 w 10000"/>
              <a:gd name="connsiteY3" fmla="*/ 1016 h 10082"/>
              <a:gd name="connsiteX4" fmla="*/ 9492 w 10000"/>
              <a:gd name="connsiteY4" fmla="*/ 684 h 10082"/>
              <a:gd name="connsiteX5" fmla="*/ 9492 w 10000"/>
              <a:gd name="connsiteY5" fmla="*/ 573 h 10082"/>
              <a:gd name="connsiteX6" fmla="*/ 9180 w 10000"/>
              <a:gd name="connsiteY6" fmla="*/ 1458 h 10082"/>
              <a:gd name="connsiteX7" fmla="*/ 9258 w 10000"/>
              <a:gd name="connsiteY7" fmla="*/ 1126 h 10082"/>
              <a:gd name="connsiteX8" fmla="*/ 9219 w 10000"/>
              <a:gd name="connsiteY8" fmla="*/ 1016 h 10082"/>
              <a:gd name="connsiteX9" fmla="*/ 9012 w 10000"/>
              <a:gd name="connsiteY9" fmla="*/ 1765 h 10082"/>
              <a:gd name="connsiteX10" fmla="*/ 8945 w 10000"/>
              <a:gd name="connsiteY10" fmla="*/ 1900 h 10082"/>
              <a:gd name="connsiteX11" fmla="*/ 9269 w 10000"/>
              <a:gd name="connsiteY11" fmla="*/ 272 h 10082"/>
              <a:gd name="connsiteX12" fmla="*/ 9180 w 10000"/>
              <a:gd name="connsiteY12" fmla="*/ 131 h 10082"/>
              <a:gd name="connsiteX13" fmla="*/ 8594 w 10000"/>
              <a:gd name="connsiteY13" fmla="*/ 2453 h 10082"/>
              <a:gd name="connsiteX14" fmla="*/ 8477 w 10000"/>
              <a:gd name="connsiteY14" fmla="*/ 2563 h 10082"/>
              <a:gd name="connsiteX15" fmla="*/ 8594 w 10000"/>
              <a:gd name="connsiteY15" fmla="*/ 1900 h 10082"/>
              <a:gd name="connsiteX16" fmla="*/ 8320 w 10000"/>
              <a:gd name="connsiteY16" fmla="*/ 2674 h 10082"/>
              <a:gd name="connsiteX17" fmla="*/ 8320 w 10000"/>
              <a:gd name="connsiteY17" fmla="*/ 2453 h 10082"/>
              <a:gd name="connsiteX18" fmla="*/ 8555 w 10000"/>
              <a:gd name="connsiteY18" fmla="*/ 1348 h 10082"/>
              <a:gd name="connsiteX19" fmla="*/ 8438 w 10000"/>
              <a:gd name="connsiteY19" fmla="*/ 1679 h 10082"/>
              <a:gd name="connsiteX20" fmla="*/ 8047 w 10000"/>
              <a:gd name="connsiteY20" fmla="*/ 3117 h 10082"/>
              <a:gd name="connsiteX21" fmla="*/ 8047 w 10000"/>
              <a:gd name="connsiteY21" fmla="*/ 3006 h 10082"/>
              <a:gd name="connsiteX22" fmla="*/ 8242 w 10000"/>
              <a:gd name="connsiteY22" fmla="*/ 2011 h 10082"/>
              <a:gd name="connsiteX23" fmla="*/ 8320 w 10000"/>
              <a:gd name="connsiteY23" fmla="*/ 1458 h 10082"/>
              <a:gd name="connsiteX24" fmla="*/ 7734 w 10000"/>
              <a:gd name="connsiteY24" fmla="*/ 3227 h 10082"/>
              <a:gd name="connsiteX25" fmla="*/ 8086 w 10000"/>
              <a:gd name="connsiteY25" fmla="*/ 1568 h 10082"/>
              <a:gd name="connsiteX26" fmla="*/ 7734 w 10000"/>
              <a:gd name="connsiteY26" fmla="*/ 2784 h 10082"/>
              <a:gd name="connsiteX27" fmla="*/ 7734 w 10000"/>
              <a:gd name="connsiteY27" fmla="*/ 2453 h 10082"/>
              <a:gd name="connsiteX28" fmla="*/ 7227 w 10000"/>
              <a:gd name="connsiteY28" fmla="*/ 4001 h 10082"/>
              <a:gd name="connsiteX29" fmla="*/ 7227 w 10000"/>
              <a:gd name="connsiteY29" fmla="*/ 3890 h 10082"/>
              <a:gd name="connsiteX30" fmla="*/ 7422 w 10000"/>
              <a:gd name="connsiteY30" fmla="*/ 3006 h 10082"/>
              <a:gd name="connsiteX31" fmla="*/ 6764 w 10000"/>
              <a:gd name="connsiteY31" fmla="*/ 4248 h 10082"/>
              <a:gd name="connsiteX32" fmla="*/ 6641 w 10000"/>
              <a:gd name="connsiteY32" fmla="*/ 4222 h 10082"/>
              <a:gd name="connsiteX33" fmla="*/ 6836 w 10000"/>
              <a:gd name="connsiteY33" fmla="*/ 3669 h 10082"/>
              <a:gd name="connsiteX34" fmla="*/ 6484 w 10000"/>
              <a:gd name="connsiteY34" fmla="*/ 4112 h 10082"/>
              <a:gd name="connsiteX35" fmla="*/ 6836 w 10000"/>
              <a:gd name="connsiteY35" fmla="*/ 3338 h 10082"/>
              <a:gd name="connsiteX36" fmla="*/ 5938 w 10000"/>
              <a:gd name="connsiteY36" fmla="*/ 4553 h 10082"/>
              <a:gd name="connsiteX37" fmla="*/ 5664 w 10000"/>
              <a:gd name="connsiteY37" fmla="*/ 4775 h 10082"/>
              <a:gd name="connsiteX38" fmla="*/ 5625 w 10000"/>
              <a:gd name="connsiteY38" fmla="*/ 4775 h 10082"/>
              <a:gd name="connsiteX39" fmla="*/ 5703 w 10000"/>
              <a:gd name="connsiteY39" fmla="*/ 4553 h 10082"/>
              <a:gd name="connsiteX40" fmla="*/ 5486 w 10000"/>
              <a:gd name="connsiteY40" fmla="*/ 4656 h 10082"/>
              <a:gd name="connsiteX41" fmla="*/ 5313 w 10000"/>
              <a:gd name="connsiteY41" fmla="*/ 4744 h 10082"/>
              <a:gd name="connsiteX42" fmla="*/ 5234 w 10000"/>
              <a:gd name="connsiteY42" fmla="*/ 4664 h 10082"/>
              <a:gd name="connsiteX43" fmla="*/ 5586 w 10000"/>
              <a:gd name="connsiteY43" fmla="*/ 4333 h 10082"/>
              <a:gd name="connsiteX44" fmla="*/ 4141 w 10000"/>
              <a:gd name="connsiteY44" fmla="*/ 4553 h 10082"/>
              <a:gd name="connsiteX45" fmla="*/ 4375 w 10000"/>
              <a:gd name="connsiteY45" fmla="*/ 4112 h 10082"/>
              <a:gd name="connsiteX46" fmla="*/ 4375 w 10000"/>
              <a:gd name="connsiteY46" fmla="*/ 4001 h 10082"/>
              <a:gd name="connsiteX47" fmla="*/ 3906 w 10000"/>
              <a:gd name="connsiteY47" fmla="*/ 4333 h 10082"/>
              <a:gd name="connsiteX48" fmla="*/ 4573 w 10000"/>
              <a:gd name="connsiteY48" fmla="*/ 3148 h 10082"/>
              <a:gd name="connsiteX49" fmla="*/ 4531 w 10000"/>
              <a:gd name="connsiteY49" fmla="*/ 3117 h 10082"/>
              <a:gd name="connsiteX50" fmla="*/ 4102 w 10000"/>
              <a:gd name="connsiteY50" fmla="*/ 3780 h 10082"/>
              <a:gd name="connsiteX51" fmla="*/ 3359 w 10000"/>
              <a:gd name="connsiteY51" fmla="*/ 4112 h 10082"/>
              <a:gd name="connsiteX52" fmla="*/ 3527 w 10000"/>
              <a:gd name="connsiteY52" fmla="*/ 3921 h 10082"/>
              <a:gd name="connsiteX53" fmla="*/ 3594 w 10000"/>
              <a:gd name="connsiteY53" fmla="*/ 3669 h 10082"/>
              <a:gd name="connsiteX54" fmla="*/ 3203 w 10000"/>
              <a:gd name="connsiteY54" fmla="*/ 3890 h 10082"/>
              <a:gd name="connsiteX55" fmla="*/ 3242 w 10000"/>
              <a:gd name="connsiteY55" fmla="*/ 3780 h 10082"/>
              <a:gd name="connsiteX56" fmla="*/ 3672 w 10000"/>
              <a:gd name="connsiteY56" fmla="*/ 3141 h 10082"/>
              <a:gd name="connsiteX57" fmla="*/ 3502 w 10000"/>
              <a:gd name="connsiteY57" fmla="*/ 3227 h 10082"/>
              <a:gd name="connsiteX58" fmla="*/ 2891 w 10000"/>
              <a:gd name="connsiteY58" fmla="*/ 3890 h 10082"/>
              <a:gd name="connsiteX59" fmla="*/ 2852 w 10000"/>
              <a:gd name="connsiteY59" fmla="*/ 3780 h 10082"/>
              <a:gd name="connsiteX60" fmla="*/ 3219 w 10000"/>
              <a:gd name="connsiteY60" fmla="*/ 3400 h 10082"/>
              <a:gd name="connsiteX61" fmla="*/ 3477 w 10000"/>
              <a:gd name="connsiteY61" fmla="*/ 2895 h 10082"/>
              <a:gd name="connsiteX62" fmla="*/ 2539 w 10000"/>
              <a:gd name="connsiteY62" fmla="*/ 3449 h 10082"/>
              <a:gd name="connsiteX63" fmla="*/ 3203 w 10000"/>
              <a:gd name="connsiteY63" fmla="*/ 2563 h 10082"/>
              <a:gd name="connsiteX64" fmla="*/ 2617 w 10000"/>
              <a:gd name="connsiteY64" fmla="*/ 3006 h 10082"/>
              <a:gd name="connsiteX65" fmla="*/ 2695 w 10000"/>
              <a:gd name="connsiteY65" fmla="*/ 2674 h 10082"/>
              <a:gd name="connsiteX66" fmla="*/ 1914 w 10000"/>
              <a:gd name="connsiteY66" fmla="*/ 3227 h 10082"/>
              <a:gd name="connsiteX67" fmla="*/ 1903 w 10000"/>
              <a:gd name="connsiteY67" fmla="*/ 3078 h 10082"/>
              <a:gd name="connsiteX68" fmla="*/ 2305 w 10000"/>
              <a:gd name="connsiteY68" fmla="*/ 2674 h 10082"/>
              <a:gd name="connsiteX69" fmla="*/ 1523 w 10000"/>
              <a:gd name="connsiteY69" fmla="*/ 2784 h 10082"/>
              <a:gd name="connsiteX70" fmla="*/ 1769 w 10000"/>
              <a:gd name="connsiteY70" fmla="*/ 2580 h 10082"/>
              <a:gd name="connsiteX71" fmla="*/ 1211 w 10000"/>
              <a:gd name="connsiteY71" fmla="*/ 2563 h 10082"/>
              <a:gd name="connsiteX72" fmla="*/ 1211 w 10000"/>
              <a:gd name="connsiteY72" fmla="*/ 2563 h 10082"/>
              <a:gd name="connsiteX73" fmla="*/ 1278 w 10000"/>
              <a:gd name="connsiteY73" fmla="*/ 2429 h 10082"/>
              <a:gd name="connsiteX74" fmla="*/ 1602 w 10000"/>
              <a:gd name="connsiteY74" fmla="*/ 2343 h 10082"/>
              <a:gd name="connsiteX75" fmla="*/ 1328 w 10000"/>
              <a:gd name="connsiteY75" fmla="*/ 2232 h 10082"/>
              <a:gd name="connsiteX76" fmla="*/ 1641 w 10000"/>
              <a:gd name="connsiteY76" fmla="*/ 2011 h 10082"/>
              <a:gd name="connsiteX77" fmla="*/ 352 w 10000"/>
              <a:gd name="connsiteY77" fmla="*/ 2121 h 10082"/>
              <a:gd name="connsiteX78" fmla="*/ 0 w 10000"/>
              <a:gd name="connsiteY78" fmla="*/ 2011 h 10082"/>
              <a:gd name="connsiteX79" fmla="*/ 0 w 10000"/>
              <a:gd name="connsiteY79" fmla="*/ 10082 h 10082"/>
              <a:gd name="connsiteX80" fmla="*/ 10000 w 10000"/>
              <a:gd name="connsiteY80" fmla="*/ 10082 h 10082"/>
              <a:gd name="connsiteX81" fmla="*/ 10000 w 10000"/>
              <a:gd name="connsiteY81" fmla="*/ 794 h 10082"/>
              <a:gd name="connsiteX82" fmla="*/ 9844 w 10000"/>
              <a:gd name="connsiteY82" fmla="*/ 905 h 10082"/>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58 w 10000"/>
              <a:gd name="connsiteY7" fmla="*/ 1108 h 10064"/>
              <a:gd name="connsiteX8" fmla="*/ 9219 w 10000"/>
              <a:gd name="connsiteY8" fmla="*/ 998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58 w 10000"/>
              <a:gd name="connsiteY7" fmla="*/ 1108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27 w 10000"/>
              <a:gd name="connsiteY0" fmla="*/ 911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27 w 10000"/>
              <a:gd name="connsiteY82" fmla="*/ 911 h 10064"/>
              <a:gd name="connsiteX0" fmla="*/ 10000 w 10000"/>
              <a:gd name="connsiteY0" fmla="*/ 776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0000"/>
              <a:gd name="connsiteY0" fmla="*/ 776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1078"/>
              <a:gd name="connsiteY0" fmla="*/ 776 h 10064"/>
              <a:gd name="connsiteX1" fmla="*/ 9662 w 11078"/>
              <a:gd name="connsiteY1" fmla="*/ 784 h 10064"/>
              <a:gd name="connsiteX2" fmla="*/ 9578 w 11078"/>
              <a:gd name="connsiteY2" fmla="*/ 721 h 10064"/>
              <a:gd name="connsiteX3" fmla="*/ 9492 w 11078"/>
              <a:gd name="connsiteY3" fmla="*/ 998 h 10064"/>
              <a:gd name="connsiteX4" fmla="*/ 9512 w 11078"/>
              <a:gd name="connsiteY4" fmla="*/ 540 h 10064"/>
              <a:gd name="connsiteX5" fmla="*/ 9433 w 11078"/>
              <a:gd name="connsiteY5" fmla="*/ 830 h 10064"/>
              <a:gd name="connsiteX6" fmla="*/ 9158 w 11078"/>
              <a:gd name="connsiteY6" fmla="*/ 1597 h 10064"/>
              <a:gd name="connsiteX7" fmla="*/ 9227 w 11078"/>
              <a:gd name="connsiteY7" fmla="*/ 1139 h 10064"/>
              <a:gd name="connsiteX8" fmla="*/ 9244 w 11078"/>
              <a:gd name="connsiteY8" fmla="*/ 912 h 10064"/>
              <a:gd name="connsiteX9" fmla="*/ 9054 w 11078"/>
              <a:gd name="connsiteY9" fmla="*/ 1621 h 10064"/>
              <a:gd name="connsiteX10" fmla="*/ 8945 w 11078"/>
              <a:gd name="connsiteY10" fmla="*/ 1882 h 10064"/>
              <a:gd name="connsiteX11" fmla="*/ 9202 w 11078"/>
              <a:gd name="connsiteY11" fmla="*/ 340 h 10064"/>
              <a:gd name="connsiteX12" fmla="*/ 9180 w 11078"/>
              <a:gd name="connsiteY12" fmla="*/ 113 h 10064"/>
              <a:gd name="connsiteX13" fmla="*/ 8594 w 11078"/>
              <a:gd name="connsiteY13" fmla="*/ 2435 h 10064"/>
              <a:gd name="connsiteX14" fmla="*/ 8477 w 11078"/>
              <a:gd name="connsiteY14" fmla="*/ 2545 h 10064"/>
              <a:gd name="connsiteX15" fmla="*/ 8594 w 11078"/>
              <a:gd name="connsiteY15" fmla="*/ 1882 h 10064"/>
              <a:gd name="connsiteX16" fmla="*/ 8320 w 11078"/>
              <a:gd name="connsiteY16" fmla="*/ 2656 h 10064"/>
              <a:gd name="connsiteX17" fmla="*/ 8320 w 11078"/>
              <a:gd name="connsiteY17" fmla="*/ 2435 h 10064"/>
              <a:gd name="connsiteX18" fmla="*/ 8555 w 11078"/>
              <a:gd name="connsiteY18" fmla="*/ 1330 h 10064"/>
              <a:gd name="connsiteX19" fmla="*/ 8438 w 11078"/>
              <a:gd name="connsiteY19" fmla="*/ 1661 h 10064"/>
              <a:gd name="connsiteX20" fmla="*/ 8047 w 11078"/>
              <a:gd name="connsiteY20" fmla="*/ 3099 h 10064"/>
              <a:gd name="connsiteX21" fmla="*/ 8047 w 11078"/>
              <a:gd name="connsiteY21" fmla="*/ 2988 h 10064"/>
              <a:gd name="connsiteX22" fmla="*/ 8242 w 11078"/>
              <a:gd name="connsiteY22" fmla="*/ 1993 h 10064"/>
              <a:gd name="connsiteX23" fmla="*/ 8320 w 11078"/>
              <a:gd name="connsiteY23" fmla="*/ 1440 h 10064"/>
              <a:gd name="connsiteX24" fmla="*/ 7734 w 11078"/>
              <a:gd name="connsiteY24" fmla="*/ 3209 h 10064"/>
              <a:gd name="connsiteX25" fmla="*/ 8086 w 11078"/>
              <a:gd name="connsiteY25" fmla="*/ 1550 h 10064"/>
              <a:gd name="connsiteX26" fmla="*/ 7734 w 11078"/>
              <a:gd name="connsiteY26" fmla="*/ 2766 h 10064"/>
              <a:gd name="connsiteX27" fmla="*/ 7734 w 11078"/>
              <a:gd name="connsiteY27" fmla="*/ 2435 h 10064"/>
              <a:gd name="connsiteX28" fmla="*/ 7227 w 11078"/>
              <a:gd name="connsiteY28" fmla="*/ 3983 h 10064"/>
              <a:gd name="connsiteX29" fmla="*/ 7227 w 11078"/>
              <a:gd name="connsiteY29" fmla="*/ 3872 h 10064"/>
              <a:gd name="connsiteX30" fmla="*/ 7422 w 11078"/>
              <a:gd name="connsiteY30" fmla="*/ 2988 h 10064"/>
              <a:gd name="connsiteX31" fmla="*/ 6764 w 11078"/>
              <a:gd name="connsiteY31" fmla="*/ 4230 h 10064"/>
              <a:gd name="connsiteX32" fmla="*/ 6641 w 11078"/>
              <a:gd name="connsiteY32" fmla="*/ 4204 h 10064"/>
              <a:gd name="connsiteX33" fmla="*/ 6836 w 11078"/>
              <a:gd name="connsiteY33" fmla="*/ 3651 h 10064"/>
              <a:gd name="connsiteX34" fmla="*/ 6484 w 11078"/>
              <a:gd name="connsiteY34" fmla="*/ 4094 h 10064"/>
              <a:gd name="connsiteX35" fmla="*/ 6836 w 11078"/>
              <a:gd name="connsiteY35" fmla="*/ 3320 h 10064"/>
              <a:gd name="connsiteX36" fmla="*/ 5938 w 11078"/>
              <a:gd name="connsiteY36" fmla="*/ 4535 h 10064"/>
              <a:gd name="connsiteX37" fmla="*/ 5664 w 11078"/>
              <a:gd name="connsiteY37" fmla="*/ 4757 h 10064"/>
              <a:gd name="connsiteX38" fmla="*/ 5625 w 11078"/>
              <a:gd name="connsiteY38" fmla="*/ 4757 h 10064"/>
              <a:gd name="connsiteX39" fmla="*/ 5703 w 11078"/>
              <a:gd name="connsiteY39" fmla="*/ 4535 h 10064"/>
              <a:gd name="connsiteX40" fmla="*/ 5486 w 11078"/>
              <a:gd name="connsiteY40" fmla="*/ 4638 h 10064"/>
              <a:gd name="connsiteX41" fmla="*/ 5313 w 11078"/>
              <a:gd name="connsiteY41" fmla="*/ 4726 h 10064"/>
              <a:gd name="connsiteX42" fmla="*/ 5234 w 11078"/>
              <a:gd name="connsiteY42" fmla="*/ 4646 h 10064"/>
              <a:gd name="connsiteX43" fmla="*/ 5586 w 11078"/>
              <a:gd name="connsiteY43" fmla="*/ 4315 h 10064"/>
              <a:gd name="connsiteX44" fmla="*/ 4141 w 11078"/>
              <a:gd name="connsiteY44" fmla="*/ 4535 h 10064"/>
              <a:gd name="connsiteX45" fmla="*/ 4375 w 11078"/>
              <a:gd name="connsiteY45" fmla="*/ 4094 h 10064"/>
              <a:gd name="connsiteX46" fmla="*/ 4375 w 11078"/>
              <a:gd name="connsiteY46" fmla="*/ 3983 h 10064"/>
              <a:gd name="connsiteX47" fmla="*/ 3906 w 11078"/>
              <a:gd name="connsiteY47" fmla="*/ 4315 h 10064"/>
              <a:gd name="connsiteX48" fmla="*/ 4573 w 11078"/>
              <a:gd name="connsiteY48" fmla="*/ 3130 h 10064"/>
              <a:gd name="connsiteX49" fmla="*/ 4531 w 11078"/>
              <a:gd name="connsiteY49" fmla="*/ 3099 h 10064"/>
              <a:gd name="connsiteX50" fmla="*/ 4102 w 11078"/>
              <a:gd name="connsiteY50" fmla="*/ 3762 h 10064"/>
              <a:gd name="connsiteX51" fmla="*/ 3359 w 11078"/>
              <a:gd name="connsiteY51" fmla="*/ 4094 h 10064"/>
              <a:gd name="connsiteX52" fmla="*/ 3527 w 11078"/>
              <a:gd name="connsiteY52" fmla="*/ 3903 h 10064"/>
              <a:gd name="connsiteX53" fmla="*/ 3594 w 11078"/>
              <a:gd name="connsiteY53" fmla="*/ 3651 h 10064"/>
              <a:gd name="connsiteX54" fmla="*/ 3203 w 11078"/>
              <a:gd name="connsiteY54" fmla="*/ 3872 h 10064"/>
              <a:gd name="connsiteX55" fmla="*/ 3242 w 11078"/>
              <a:gd name="connsiteY55" fmla="*/ 3762 h 10064"/>
              <a:gd name="connsiteX56" fmla="*/ 3672 w 11078"/>
              <a:gd name="connsiteY56" fmla="*/ 3123 h 10064"/>
              <a:gd name="connsiteX57" fmla="*/ 3502 w 11078"/>
              <a:gd name="connsiteY57" fmla="*/ 3209 h 10064"/>
              <a:gd name="connsiteX58" fmla="*/ 2891 w 11078"/>
              <a:gd name="connsiteY58" fmla="*/ 3872 h 10064"/>
              <a:gd name="connsiteX59" fmla="*/ 2852 w 11078"/>
              <a:gd name="connsiteY59" fmla="*/ 3762 h 10064"/>
              <a:gd name="connsiteX60" fmla="*/ 3219 w 11078"/>
              <a:gd name="connsiteY60" fmla="*/ 3382 h 10064"/>
              <a:gd name="connsiteX61" fmla="*/ 3477 w 11078"/>
              <a:gd name="connsiteY61" fmla="*/ 2877 h 10064"/>
              <a:gd name="connsiteX62" fmla="*/ 2539 w 11078"/>
              <a:gd name="connsiteY62" fmla="*/ 3431 h 10064"/>
              <a:gd name="connsiteX63" fmla="*/ 3203 w 11078"/>
              <a:gd name="connsiteY63" fmla="*/ 2545 h 10064"/>
              <a:gd name="connsiteX64" fmla="*/ 2617 w 11078"/>
              <a:gd name="connsiteY64" fmla="*/ 2988 h 10064"/>
              <a:gd name="connsiteX65" fmla="*/ 2695 w 11078"/>
              <a:gd name="connsiteY65" fmla="*/ 2656 h 10064"/>
              <a:gd name="connsiteX66" fmla="*/ 1914 w 11078"/>
              <a:gd name="connsiteY66" fmla="*/ 3209 h 10064"/>
              <a:gd name="connsiteX67" fmla="*/ 1903 w 11078"/>
              <a:gd name="connsiteY67" fmla="*/ 3060 h 10064"/>
              <a:gd name="connsiteX68" fmla="*/ 2305 w 11078"/>
              <a:gd name="connsiteY68" fmla="*/ 2656 h 10064"/>
              <a:gd name="connsiteX69" fmla="*/ 1523 w 11078"/>
              <a:gd name="connsiteY69" fmla="*/ 2766 h 10064"/>
              <a:gd name="connsiteX70" fmla="*/ 1769 w 11078"/>
              <a:gd name="connsiteY70" fmla="*/ 2562 h 10064"/>
              <a:gd name="connsiteX71" fmla="*/ 1211 w 11078"/>
              <a:gd name="connsiteY71" fmla="*/ 2545 h 10064"/>
              <a:gd name="connsiteX72" fmla="*/ 1211 w 11078"/>
              <a:gd name="connsiteY72" fmla="*/ 2545 h 10064"/>
              <a:gd name="connsiteX73" fmla="*/ 1278 w 11078"/>
              <a:gd name="connsiteY73" fmla="*/ 2411 h 10064"/>
              <a:gd name="connsiteX74" fmla="*/ 1602 w 11078"/>
              <a:gd name="connsiteY74" fmla="*/ 2325 h 10064"/>
              <a:gd name="connsiteX75" fmla="*/ 1328 w 11078"/>
              <a:gd name="connsiteY75" fmla="*/ 2214 h 10064"/>
              <a:gd name="connsiteX76" fmla="*/ 1641 w 11078"/>
              <a:gd name="connsiteY76" fmla="*/ 1993 h 10064"/>
              <a:gd name="connsiteX77" fmla="*/ 352 w 11078"/>
              <a:gd name="connsiteY77" fmla="*/ 2103 h 10064"/>
              <a:gd name="connsiteX78" fmla="*/ 0 w 11078"/>
              <a:gd name="connsiteY78" fmla="*/ 1993 h 10064"/>
              <a:gd name="connsiteX79" fmla="*/ 0 w 11078"/>
              <a:gd name="connsiteY79" fmla="*/ 10064 h 10064"/>
              <a:gd name="connsiteX80" fmla="*/ 10000 w 11078"/>
              <a:gd name="connsiteY80" fmla="*/ 10064 h 10064"/>
              <a:gd name="connsiteX81" fmla="*/ 10000 w 11078"/>
              <a:gd name="connsiteY81" fmla="*/ 776 h 10064"/>
              <a:gd name="connsiteX0" fmla="*/ 10000 w 11078"/>
              <a:gd name="connsiteY0" fmla="*/ 776 h 10064"/>
              <a:gd name="connsiteX1" fmla="*/ 9709 w 11078"/>
              <a:gd name="connsiteY1" fmla="*/ 839 h 10064"/>
              <a:gd name="connsiteX2" fmla="*/ 9578 w 11078"/>
              <a:gd name="connsiteY2" fmla="*/ 721 h 10064"/>
              <a:gd name="connsiteX3" fmla="*/ 9492 w 11078"/>
              <a:gd name="connsiteY3" fmla="*/ 998 h 10064"/>
              <a:gd name="connsiteX4" fmla="*/ 9512 w 11078"/>
              <a:gd name="connsiteY4" fmla="*/ 540 h 10064"/>
              <a:gd name="connsiteX5" fmla="*/ 9433 w 11078"/>
              <a:gd name="connsiteY5" fmla="*/ 830 h 10064"/>
              <a:gd name="connsiteX6" fmla="*/ 9158 w 11078"/>
              <a:gd name="connsiteY6" fmla="*/ 1597 h 10064"/>
              <a:gd name="connsiteX7" fmla="*/ 9227 w 11078"/>
              <a:gd name="connsiteY7" fmla="*/ 1139 h 10064"/>
              <a:gd name="connsiteX8" fmla="*/ 9244 w 11078"/>
              <a:gd name="connsiteY8" fmla="*/ 912 h 10064"/>
              <a:gd name="connsiteX9" fmla="*/ 9054 w 11078"/>
              <a:gd name="connsiteY9" fmla="*/ 1621 h 10064"/>
              <a:gd name="connsiteX10" fmla="*/ 8945 w 11078"/>
              <a:gd name="connsiteY10" fmla="*/ 1882 h 10064"/>
              <a:gd name="connsiteX11" fmla="*/ 9202 w 11078"/>
              <a:gd name="connsiteY11" fmla="*/ 340 h 10064"/>
              <a:gd name="connsiteX12" fmla="*/ 9180 w 11078"/>
              <a:gd name="connsiteY12" fmla="*/ 113 h 10064"/>
              <a:gd name="connsiteX13" fmla="*/ 8594 w 11078"/>
              <a:gd name="connsiteY13" fmla="*/ 2435 h 10064"/>
              <a:gd name="connsiteX14" fmla="*/ 8477 w 11078"/>
              <a:gd name="connsiteY14" fmla="*/ 2545 h 10064"/>
              <a:gd name="connsiteX15" fmla="*/ 8594 w 11078"/>
              <a:gd name="connsiteY15" fmla="*/ 1882 h 10064"/>
              <a:gd name="connsiteX16" fmla="*/ 8320 w 11078"/>
              <a:gd name="connsiteY16" fmla="*/ 2656 h 10064"/>
              <a:gd name="connsiteX17" fmla="*/ 8320 w 11078"/>
              <a:gd name="connsiteY17" fmla="*/ 2435 h 10064"/>
              <a:gd name="connsiteX18" fmla="*/ 8555 w 11078"/>
              <a:gd name="connsiteY18" fmla="*/ 1330 h 10064"/>
              <a:gd name="connsiteX19" fmla="*/ 8438 w 11078"/>
              <a:gd name="connsiteY19" fmla="*/ 1661 h 10064"/>
              <a:gd name="connsiteX20" fmla="*/ 8047 w 11078"/>
              <a:gd name="connsiteY20" fmla="*/ 3099 h 10064"/>
              <a:gd name="connsiteX21" fmla="*/ 8047 w 11078"/>
              <a:gd name="connsiteY21" fmla="*/ 2988 h 10064"/>
              <a:gd name="connsiteX22" fmla="*/ 8242 w 11078"/>
              <a:gd name="connsiteY22" fmla="*/ 1993 h 10064"/>
              <a:gd name="connsiteX23" fmla="*/ 8320 w 11078"/>
              <a:gd name="connsiteY23" fmla="*/ 1440 h 10064"/>
              <a:gd name="connsiteX24" fmla="*/ 7734 w 11078"/>
              <a:gd name="connsiteY24" fmla="*/ 3209 h 10064"/>
              <a:gd name="connsiteX25" fmla="*/ 8086 w 11078"/>
              <a:gd name="connsiteY25" fmla="*/ 1550 h 10064"/>
              <a:gd name="connsiteX26" fmla="*/ 7734 w 11078"/>
              <a:gd name="connsiteY26" fmla="*/ 2766 h 10064"/>
              <a:gd name="connsiteX27" fmla="*/ 7734 w 11078"/>
              <a:gd name="connsiteY27" fmla="*/ 2435 h 10064"/>
              <a:gd name="connsiteX28" fmla="*/ 7227 w 11078"/>
              <a:gd name="connsiteY28" fmla="*/ 3983 h 10064"/>
              <a:gd name="connsiteX29" fmla="*/ 7227 w 11078"/>
              <a:gd name="connsiteY29" fmla="*/ 3872 h 10064"/>
              <a:gd name="connsiteX30" fmla="*/ 7422 w 11078"/>
              <a:gd name="connsiteY30" fmla="*/ 2988 h 10064"/>
              <a:gd name="connsiteX31" fmla="*/ 6764 w 11078"/>
              <a:gd name="connsiteY31" fmla="*/ 4230 h 10064"/>
              <a:gd name="connsiteX32" fmla="*/ 6641 w 11078"/>
              <a:gd name="connsiteY32" fmla="*/ 4204 h 10064"/>
              <a:gd name="connsiteX33" fmla="*/ 6836 w 11078"/>
              <a:gd name="connsiteY33" fmla="*/ 3651 h 10064"/>
              <a:gd name="connsiteX34" fmla="*/ 6484 w 11078"/>
              <a:gd name="connsiteY34" fmla="*/ 4094 h 10064"/>
              <a:gd name="connsiteX35" fmla="*/ 6836 w 11078"/>
              <a:gd name="connsiteY35" fmla="*/ 3320 h 10064"/>
              <a:gd name="connsiteX36" fmla="*/ 5938 w 11078"/>
              <a:gd name="connsiteY36" fmla="*/ 4535 h 10064"/>
              <a:gd name="connsiteX37" fmla="*/ 5664 w 11078"/>
              <a:gd name="connsiteY37" fmla="*/ 4757 h 10064"/>
              <a:gd name="connsiteX38" fmla="*/ 5625 w 11078"/>
              <a:gd name="connsiteY38" fmla="*/ 4757 h 10064"/>
              <a:gd name="connsiteX39" fmla="*/ 5703 w 11078"/>
              <a:gd name="connsiteY39" fmla="*/ 4535 h 10064"/>
              <a:gd name="connsiteX40" fmla="*/ 5486 w 11078"/>
              <a:gd name="connsiteY40" fmla="*/ 4638 h 10064"/>
              <a:gd name="connsiteX41" fmla="*/ 5313 w 11078"/>
              <a:gd name="connsiteY41" fmla="*/ 4726 h 10064"/>
              <a:gd name="connsiteX42" fmla="*/ 5234 w 11078"/>
              <a:gd name="connsiteY42" fmla="*/ 4646 h 10064"/>
              <a:gd name="connsiteX43" fmla="*/ 5586 w 11078"/>
              <a:gd name="connsiteY43" fmla="*/ 4315 h 10064"/>
              <a:gd name="connsiteX44" fmla="*/ 4141 w 11078"/>
              <a:gd name="connsiteY44" fmla="*/ 4535 h 10064"/>
              <a:gd name="connsiteX45" fmla="*/ 4375 w 11078"/>
              <a:gd name="connsiteY45" fmla="*/ 4094 h 10064"/>
              <a:gd name="connsiteX46" fmla="*/ 4375 w 11078"/>
              <a:gd name="connsiteY46" fmla="*/ 3983 h 10064"/>
              <a:gd name="connsiteX47" fmla="*/ 3906 w 11078"/>
              <a:gd name="connsiteY47" fmla="*/ 4315 h 10064"/>
              <a:gd name="connsiteX48" fmla="*/ 4573 w 11078"/>
              <a:gd name="connsiteY48" fmla="*/ 3130 h 10064"/>
              <a:gd name="connsiteX49" fmla="*/ 4531 w 11078"/>
              <a:gd name="connsiteY49" fmla="*/ 3099 h 10064"/>
              <a:gd name="connsiteX50" fmla="*/ 4102 w 11078"/>
              <a:gd name="connsiteY50" fmla="*/ 3762 h 10064"/>
              <a:gd name="connsiteX51" fmla="*/ 3359 w 11078"/>
              <a:gd name="connsiteY51" fmla="*/ 4094 h 10064"/>
              <a:gd name="connsiteX52" fmla="*/ 3527 w 11078"/>
              <a:gd name="connsiteY52" fmla="*/ 3903 h 10064"/>
              <a:gd name="connsiteX53" fmla="*/ 3594 w 11078"/>
              <a:gd name="connsiteY53" fmla="*/ 3651 h 10064"/>
              <a:gd name="connsiteX54" fmla="*/ 3203 w 11078"/>
              <a:gd name="connsiteY54" fmla="*/ 3872 h 10064"/>
              <a:gd name="connsiteX55" fmla="*/ 3242 w 11078"/>
              <a:gd name="connsiteY55" fmla="*/ 3762 h 10064"/>
              <a:gd name="connsiteX56" fmla="*/ 3672 w 11078"/>
              <a:gd name="connsiteY56" fmla="*/ 3123 h 10064"/>
              <a:gd name="connsiteX57" fmla="*/ 3502 w 11078"/>
              <a:gd name="connsiteY57" fmla="*/ 3209 h 10064"/>
              <a:gd name="connsiteX58" fmla="*/ 2891 w 11078"/>
              <a:gd name="connsiteY58" fmla="*/ 3872 h 10064"/>
              <a:gd name="connsiteX59" fmla="*/ 2852 w 11078"/>
              <a:gd name="connsiteY59" fmla="*/ 3762 h 10064"/>
              <a:gd name="connsiteX60" fmla="*/ 3219 w 11078"/>
              <a:gd name="connsiteY60" fmla="*/ 3382 h 10064"/>
              <a:gd name="connsiteX61" fmla="*/ 3477 w 11078"/>
              <a:gd name="connsiteY61" fmla="*/ 2877 h 10064"/>
              <a:gd name="connsiteX62" fmla="*/ 2539 w 11078"/>
              <a:gd name="connsiteY62" fmla="*/ 3431 h 10064"/>
              <a:gd name="connsiteX63" fmla="*/ 3203 w 11078"/>
              <a:gd name="connsiteY63" fmla="*/ 2545 h 10064"/>
              <a:gd name="connsiteX64" fmla="*/ 2617 w 11078"/>
              <a:gd name="connsiteY64" fmla="*/ 2988 h 10064"/>
              <a:gd name="connsiteX65" fmla="*/ 2695 w 11078"/>
              <a:gd name="connsiteY65" fmla="*/ 2656 h 10064"/>
              <a:gd name="connsiteX66" fmla="*/ 1914 w 11078"/>
              <a:gd name="connsiteY66" fmla="*/ 3209 h 10064"/>
              <a:gd name="connsiteX67" fmla="*/ 1903 w 11078"/>
              <a:gd name="connsiteY67" fmla="*/ 3060 h 10064"/>
              <a:gd name="connsiteX68" fmla="*/ 2305 w 11078"/>
              <a:gd name="connsiteY68" fmla="*/ 2656 h 10064"/>
              <a:gd name="connsiteX69" fmla="*/ 1523 w 11078"/>
              <a:gd name="connsiteY69" fmla="*/ 2766 h 10064"/>
              <a:gd name="connsiteX70" fmla="*/ 1769 w 11078"/>
              <a:gd name="connsiteY70" fmla="*/ 2562 h 10064"/>
              <a:gd name="connsiteX71" fmla="*/ 1211 w 11078"/>
              <a:gd name="connsiteY71" fmla="*/ 2545 h 10064"/>
              <a:gd name="connsiteX72" fmla="*/ 1211 w 11078"/>
              <a:gd name="connsiteY72" fmla="*/ 2545 h 10064"/>
              <a:gd name="connsiteX73" fmla="*/ 1278 w 11078"/>
              <a:gd name="connsiteY73" fmla="*/ 2411 h 10064"/>
              <a:gd name="connsiteX74" fmla="*/ 1602 w 11078"/>
              <a:gd name="connsiteY74" fmla="*/ 2325 h 10064"/>
              <a:gd name="connsiteX75" fmla="*/ 1328 w 11078"/>
              <a:gd name="connsiteY75" fmla="*/ 2214 h 10064"/>
              <a:gd name="connsiteX76" fmla="*/ 1641 w 11078"/>
              <a:gd name="connsiteY76" fmla="*/ 1993 h 10064"/>
              <a:gd name="connsiteX77" fmla="*/ 352 w 11078"/>
              <a:gd name="connsiteY77" fmla="*/ 2103 h 10064"/>
              <a:gd name="connsiteX78" fmla="*/ 0 w 11078"/>
              <a:gd name="connsiteY78" fmla="*/ 1993 h 10064"/>
              <a:gd name="connsiteX79" fmla="*/ 0 w 11078"/>
              <a:gd name="connsiteY79" fmla="*/ 10064 h 10064"/>
              <a:gd name="connsiteX80" fmla="*/ 10000 w 11078"/>
              <a:gd name="connsiteY80" fmla="*/ 10064 h 10064"/>
              <a:gd name="connsiteX81" fmla="*/ 10000 w 11078"/>
              <a:gd name="connsiteY81"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664 w 10000"/>
              <a:gd name="connsiteY36" fmla="*/ 4757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46 w 10000"/>
              <a:gd name="connsiteY35" fmla="*/ 330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46 w 10000"/>
              <a:gd name="connsiteY35" fmla="*/ 330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36 h 10024"/>
              <a:gd name="connsiteX1" fmla="*/ 9709 w 10000"/>
              <a:gd name="connsiteY1" fmla="*/ 799 h 10024"/>
              <a:gd name="connsiteX2" fmla="*/ 9578 w 10000"/>
              <a:gd name="connsiteY2" fmla="*/ 681 h 10024"/>
              <a:gd name="connsiteX3" fmla="*/ 9492 w 10000"/>
              <a:gd name="connsiteY3" fmla="*/ 958 h 10024"/>
              <a:gd name="connsiteX4" fmla="*/ 9512 w 10000"/>
              <a:gd name="connsiteY4" fmla="*/ 500 h 10024"/>
              <a:gd name="connsiteX5" fmla="*/ 9433 w 10000"/>
              <a:gd name="connsiteY5" fmla="*/ 790 h 10024"/>
              <a:gd name="connsiteX6" fmla="*/ 9158 w 10000"/>
              <a:gd name="connsiteY6" fmla="*/ 1557 h 10024"/>
              <a:gd name="connsiteX7" fmla="*/ 9227 w 10000"/>
              <a:gd name="connsiteY7" fmla="*/ 1099 h 10024"/>
              <a:gd name="connsiteX8" fmla="*/ 9244 w 10000"/>
              <a:gd name="connsiteY8" fmla="*/ 872 h 10024"/>
              <a:gd name="connsiteX9" fmla="*/ 9054 w 10000"/>
              <a:gd name="connsiteY9" fmla="*/ 1581 h 10024"/>
              <a:gd name="connsiteX10" fmla="*/ 8945 w 10000"/>
              <a:gd name="connsiteY10" fmla="*/ 1842 h 10024"/>
              <a:gd name="connsiteX11" fmla="*/ 9170 w 10000"/>
              <a:gd name="connsiteY11" fmla="*/ 539 h 10024"/>
              <a:gd name="connsiteX12" fmla="*/ 9180 w 10000"/>
              <a:gd name="connsiteY12" fmla="*/ 73 h 10024"/>
              <a:gd name="connsiteX13" fmla="*/ 8594 w 10000"/>
              <a:gd name="connsiteY13" fmla="*/ 2395 h 10024"/>
              <a:gd name="connsiteX14" fmla="*/ 8477 w 10000"/>
              <a:gd name="connsiteY14" fmla="*/ 2505 h 10024"/>
              <a:gd name="connsiteX15" fmla="*/ 8594 w 10000"/>
              <a:gd name="connsiteY15" fmla="*/ 1842 h 10024"/>
              <a:gd name="connsiteX16" fmla="*/ 8320 w 10000"/>
              <a:gd name="connsiteY16" fmla="*/ 2616 h 10024"/>
              <a:gd name="connsiteX17" fmla="*/ 8320 w 10000"/>
              <a:gd name="connsiteY17" fmla="*/ 2395 h 10024"/>
              <a:gd name="connsiteX18" fmla="*/ 8555 w 10000"/>
              <a:gd name="connsiteY18" fmla="*/ 1290 h 10024"/>
              <a:gd name="connsiteX19" fmla="*/ 8438 w 10000"/>
              <a:gd name="connsiteY19" fmla="*/ 1621 h 10024"/>
              <a:gd name="connsiteX20" fmla="*/ 8047 w 10000"/>
              <a:gd name="connsiteY20" fmla="*/ 3059 h 10024"/>
              <a:gd name="connsiteX21" fmla="*/ 8047 w 10000"/>
              <a:gd name="connsiteY21" fmla="*/ 2948 h 10024"/>
              <a:gd name="connsiteX22" fmla="*/ 8242 w 10000"/>
              <a:gd name="connsiteY22" fmla="*/ 1953 h 10024"/>
              <a:gd name="connsiteX23" fmla="*/ 8320 w 10000"/>
              <a:gd name="connsiteY23" fmla="*/ 1400 h 10024"/>
              <a:gd name="connsiteX24" fmla="*/ 7734 w 10000"/>
              <a:gd name="connsiteY24" fmla="*/ 3169 h 10024"/>
              <a:gd name="connsiteX25" fmla="*/ 8086 w 10000"/>
              <a:gd name="connsiteY25" fmla="*/ 1510 h 10024"/>
              <a:gd name="connsiteX26" fmla="*/ 7734 w 10000"/>
              <a:gd name="connsiteY26" fmla="*/ 2726 h 10024"/>
              <a:gd name="connsiteX27" fmla="*/ 7734 w 10000"/>
              <a:gd name="connsiteY27" fmla="*/ 2395 h 10024"/>
              <a:gd name="connsiteX28" fmla="*/ 7227 w 10000"/>
              <a:gd name="connsiteY28" fmla="*/ 3943 h 10024"/>
              <a:gd name="connsiteX29" fmla="*/ 7227 w 10000"/>
              <a:gd name="connsiteY29" fmla="*/ 3832 h 10024"/>
              <a:gd name="connsiteX30" fmla="*/ 7422 w 10000"/>
              <a:gd name="connsiteY30" fmla="*/ 2948 h 10024"/>
              <a:gd name="connsiteX31" fmla="*/ 6764 w 10000"/>
              <a:gd name="connsiteY31" fmla="*/ 4190 h 10024"/>
              <a:gd name="connsiteX32" fmla="*/ 6641 w 10000"/>
              <a:gd name="connsiteY32" fmla="*/ 4164 h 10024"/>
              <a:gd name="connsiteX33" fmla="*/ 6836 w 10000"/>
              <a:gd name="connsiteY33" fmla="*/ 3611 h 10024"/>
              <a:gd name="connsiteX34" fmla="*/ 6484 w 10000"/>
              <a:gd name="connsiteY34" fmla="*/ 4054 h 10024"/>
              <a:gd name="connsiteX35" fmla="*/ 6846 w 10000"/>
              <a:gd name="connsiteY35" fmla="*/ 3260 h 10024"/>
              <a:gd name="connsiteX36" fmla="*/ 6006 w 10000"/>
              <a:gd name="connsiteY36" fmla="*/ 4430 h 10024"/>
              <a:gd name="connsiteX37" fmla="*/ 5625 w 10000"/>
              <a:gd name="connsiteY37" fmla="*/ 4717 h 10024"/>
              <a:gd name="connsiteX38" fmla="*/ 5703 w 10000"/>
              <a:gd name="connsiteY38" fmla="*/ 4495 h 10024"/>
              <a:gd name="connsiteX39" fmla="*/ 5486 w 10000"/>
              <a:gd name="connsiteY39" fmla="*/ 4598 h 10024"/>
              <a:gd name="connsiteX40" fmla="*/ 5313 w 10000"/>
              <a:gd name="connsiteY40" fmla="*/ 4686 h 10024"/>
              <a:gd name="connsiteX41" fmla="*/ 5234 w 10000"/>
              <a:gd name="connsiteY41" fmla="*/ 4606 h 10024"/>
              <a:gd name="connsiteX42" fmla="*/ 5586 w 10000"/>
              <a:gd name="connsiteY42" fmla="*/ 4275 h 10024"/>
              <a:gd name="connsiteX43" fmla="*/ 4141 w 10000"/>
              <a:gd name="connsiteY43" fmla="*/ 4495 h 10024"/>
              <a:gd name="connsiteX44" fmla="*/ 4375 w 10000"/>
              <a:gd name="connsiteY44" fmla="*/ 4054 h 10024"/>
              <a:gd name="connsiteX45" fmla="*/ 4375 w 10000"/>
              <a:gd name="connsiteY45" fmla="*/ 3943 h 10024"/>
              <a:gd name="connsiteX46" fmla="*/ 3906 w 10000"/>
              <a:gd name="connsiteY46" fmla="*/ 4275 h 10024"/>
              <a:gd name="connsiteX47" fmla="*/ 4573 w 10000"/>
              <a:gd name="connsiteY47" fmla="*/ 3090 h 10024"/>
              <a:gd name="connsiteX48" fmla="*/ 4531 w 10000"/>
              <a:gd name="connsiteY48" fmla="*/ 3059 h 10024"/>
              <a:gd name="connsiteX49" fmla="*/ 4102 w 10000"/>
              <a:gd name="connsiteY49" fmla="*/ 3722 h 10024"/>
              <a:gd name="connsiteX50" fmla="*/ 3359 w 10000"/>
              <a:gd name="connsiteY50" fmla="*/ 4054 h 10024"/>
              <a:gd name="connsiteX51" fmla="*/ 3527 w 10000"/>
              <a:gd name="connsiteY51" fmla="*/ 3863 h 10024"/>
              <a:gd name="connsiteX52" fmla="*/ 3594 w 10000"/>
              <a:gd name="connsiteY52" fmla="*/ 3611 h 10024"/>
              <a:gd name="connsiteX53" fmla="*/ 3203 w 10000"/>
              <a:gd name="connsiteY53" fmla="*/ 3832 h 10024"/>
              <a:gd name="connsiteX54" fmla="*/ 3242 w 10000"/>
              <a:gd name="connsiteY54" fmla="*/ 3722 h 10024"/>
              <a:gd name="connsiteX55" fmla="*/ 3672 w 10000"/>
              <a:gd name="connsiteY55" fmla="*/ 3083 h 10024"/>
              <a:gd name="connsiteX56" fmla="*/ 3502 w 10000"/>
              <a:gd name="connsiteY56" fmla="*/ 3169 h 10024"/>
              <a:gd name="connsiteX57" fmla="*/ 2891 w 10000"/>
              <a:gd name="connsiteY57" fmla="*/ 3832 h 10024"/>
              <a:gd name="connsiteX58" fmla="*/ 2852 w 10000"/>
              <a:gd name="connsiteY58" fmla="*/ 3722 h 10024"/>
              <a:gd name="connsiteX59" fmla="*/ 3219 w 10000"/>
              <a:gd name="connsiteY59" fmla="*/ 3342 h 10024"/>
              <a:gd name="connsiteX60" fmla="*/ 3477 w 10000"/>
              <a:gd name="connsiteY60" fmla="*/ 2837 h 10024"/>
              <a:gd name="connsiteX61" fmla="*/ 2539 w 10000"/>
              <a:gd name="connsiteY61" fmla="*/ 3391 h 10024"/>
              <a:gd name="connsiteX62" fmla="*/ 3203 w 10000"/>
              <a:gd name="connsiteY62" fmla="*/ 2505 h 10024"/>
              <a:gd name="connsiteX63" fmla="*/ 2617 w 10000"/>
              <a:gd name="connsiteY63" fmla="*/ 2948 h 10024"/>
              <a:gd name="connsiteX64" fmla="*/ 2695 w 10000"/>
              <a:gd name="connsiteY64" fmla="*/ 2616 h 10024"/>
              <a:gd name="connsiteX65" fmla="*/ 1914 w 10000"/>
              <a:gd name="connsiteY65" fmla="*/ 3169 h 10024"/>
              <a:gd name="connsiteX66" fmla="*/ 1903 w 10000"/>
              <a:gd name="connsiteY66" fmla="*/ 3020 h 10024"/>
              <a:gd name="connsiteX67" fmla="*/ 2305 w 10000"/>
              <a:gd name="connsiteY67" fmla="*/ 2616 h 10024"/>
              <a:gd name="connsiteX68" fmla="*/ 1523 w 10000"/>
              <a:gd name="connsiteY68" fmla="*/ 2726 h 10024"/>
              <a:gd name="connsiteX69" fmla="*/ 1769 w 10000"/>
              <a:gd name="connsiteY69" fmla="*/ 2522 h 10024"/>
              <a:gd name="connsiteX70" fmla="*/ 1211 w 10000"/>
              <a:gd name="connsiteY70" fmla="*/ 2505 h 10024"/>
              <a:gd name="connsiteX71" fmla="*/ 1211 w 10000"/>
              <a:gd name="connsiteY71" fmla="*/ 2505 h 10024"/>
              <a:gd name="connsiteX72" fmla="*/ 1278 w 10000"/>
              <a:gd name="connsiteY72" fmla="*/ 2371 h 10024"/>
              <a:gd name="connsiteX73" fmla="*/ 1602 w 10000"/>
              <a:gd name="connsiteY73" fmla="*/ 2285 h 10024"/>
              <a:gd name="connsiteX74" fmla="*/ 1328 w 10000"/>
              <a:gd name="connsiteY74" fmla="*/ 2174 h 10024"/>
              <a:gd name="connsiteX75" fmla="*/ 1641 w 10000"/>
              <a:gd name="connsiteY75" fmla="*/ 1953 h 10024"/>
              <a:gd name="connsiteX76" fmla="*/ 352 w 10000"/>
              <a:gd name="connsiteY76" fmla="*/ 2063 h 10024"/>
              <a:gd name="connsiteX77" fmla="*/ 0 w 10000"/>
              <a:gd name="connsiteY77" fmla="*/ 1953 h 10024"/>
              <a:gd name="connsiteX78" fmla="*/ 0 w 10000"/>
              <a:gd name="connsiteY78" fmla="*/ 10024 h 10024"/>
              <a:gd name="connsiteX79" fmla="*/ 10000 w 10000"/>
              <a:gd name="connsiteY79" fmla="*/ 10024 h 10024"/>
              <a:gd name="connsiteX80" fmla="*/ 10000 w 10000"/>
              <a:gd name="connsiteY80" fmla="*/ 736 h 10024"/>
              <a:gd name="connsiteX0" fmla="*/ 10000 w 10000"/>
              <a:gd name="connsiteY0" fmla="*/ 438 h 9726"/>
              <a:gd name="connsiteX1" fmla="*/ 9709 w 10000"/>
              <a:gd name="connsiteY1" fmla="*/ 501 h 9726"/>
              <a:gd name="connsiteX2" fmla="*/ 9578 w 10000"/>
              <a:gd name="connsiteY2" fmla="*/ 383 h 9726"/>
              <a:gd name="connsiteX3" fmla="*/ 9492 w 10000"/>
              <a:gd name="connsiteY3" fmla="*/ 660 h 9726"/>
              <a:gd name="connsiteX4" fmla="*/ 9512 w 10000"/>
              <a:gd name="connsiteY4" fmla="*/ 202 h 9726"/>
              <a:gd name="connsiteX5" fmla="*/ 9433 w 10000"/>
              <a:gd name="connsiteY5" fmla="*/ 492 h 9726"/>
              <a:gd name="connsiteX6" fmla="*/ 9158 w 10000"/>
              <a:gd name="connsiteY6" fmla="*/ 1259 h 9726"/>
              <a:gd name="connsiteX7" fmla="*/ 9227 w 10000"/>
              <a:gd name="connsiteY7" fmla="*/ 801 h 9726"/>
              <a:gd name="connsiteX8" fmla="*/ 9244 w 10000"/>
              <a:gd name="connsiteY8" fmla="*/ 574 h 9726"/>
              <a:gd name="connsiteX9" fmla="*/ 9054 w 10000"/>
              <a:gd name="connsiteY9" fmla="*/ 1283 h 9726"/>
              <a:gd name="connsiteX10" fmla="*/ 8945 w 10000"/>
              <a:gd name="connsiteY10" fmla="*/ 1544 h 9726"/>
              <a:gd name="connsiteX11" fmla="*/ 9170 w 10000"/>
              <a:gd name="connsiteY11" fmla="*/ 241 h 9726"/>
              <a:gd name="connsiteX12" fmla="*/ 9110 w 10000"/>
              <a:gd name="connsiteY12" fmla="*/ 178 h 9726"/>
              <a:gd name="connsiteX13" fmla="*/ 8594 w 10000"/>
              <a:gd name="connsiteY13" fmla="*/ 2097 h 9726"/>
              <a:gd name="connsiteX14" fmla="*/ 8477 w 10000"/>
              <a:gd name="connsiteY14" fmla="*/ 2207 h 9726"/>
              <a:gd name="connsiteX15" fmla="*/ 8594 w 10000"/>
              <a:gd name="connsiteY15" fmla="*/ 1544 h 9726"/>
              <a:gd name="connsiteX16" fmla="*/ 8320 w 10000"/>
              <a:gd name="connsiteY16" fmla="*/ 2318 h 9726"/>
              <a:gd name="connsiteX17" fmla="*/ 8320 w 10000"/>
              <a:gd name="connsiteY17" fmla="*/ 2097 h 9726"/>
              <a:gd name="connsiteX18" fmla="*/ 8555 w 10000"/>
              <a:gd name="connsiteY18" fmla="*/ 992 h 9726"/>
              <a:gd name="connsiteX19" fmla="*/ 8438 w 10000"/>
              <a:gd name="connsiteY19" fmla="*/ 1323 h 9726"/>
              <a:gd name="connsiteX20" fmla="*/ 8047 w 10000"/>
              <a:gd name="connsiteY20" fmla="*/ 2761 h 9726"/>
              <a:gd name="connsiteX21" fmla="*/ 8047 w 10000"/>
              <a:gd name="connsiteY21" fmla="*/ 2650 h 9726"/>
              <a:gd name="connsiteX22" fmla="*/ 8242 w 10000"/>
              <a:gd name="connsiteY22" fmla="*/ 1655 h 9726"/>
              <a:gd name="connsiteX23" fmla="*/ 8320 w 10000"/>
              <a:gd name="connsiteY23" fmla="*/ 1102 h 9726"/>
              <a:gd name="connsiteX24" fmla="*/ 7734 w 10000"/>
              <a:gd name="connsiteY24" fmla="*/ 2871 h 9726"/>
              <a:gd name="connsiteX25" fmla="*/ 8086 w 10000"/>
              <a:gd name="connsiteY25" fmla="*/ 1212 h 9726"/>
              <a:gd name="connsiteX26" fmla="*/ 7734 w 10000"/>
              <a:gd name="connsiteY26" fmla="*/ 2428 h 9726"/>
              <a:gd name="connsiteX27" fmla="*/ 7734 w 10000"/>
              <a:gd name="connsiteY27" fmla="*/ 2097 h 9726"/>
              <a:gd name="connsiteX28" fmla="*/ 7227 w 10000"/>
              <a:gd name="connsiteY28" fmla="*/ 3645 h 9726"/>
              <a:gd name="connsiteX29" fmla="*/ 7227 w 10000"/>
              <a:gd name="connsiteY29" fmla="*/ 3534 h 9726"/>
              <a:gd name="connsiteX30" fmla="*/ 7422 w 10000"/>
              <a:gd name="connsiteY30" fmla="*/ 2650 h 9726"/>
              <a:gd name="connsiteX31" fmla="*/ 6764 w 10000"/>
              <a:gd name="connsiteY31" fmla="*/ 3892 h 9726"/>
              <a:gd name="connsiteX32" fmla="*/ 6641 w 10000"/>
              <a:gd name="connsiteY32" fmla="*/ 3866 h 9726"/>
              <a:gd name="connsiteX33" fmla="*/ 6836 w 10000"/>
              <a:gd name="connsiteY33" fmla="*/ 3313 h 9726"/>
              <a:gd name="connsiteX34" fmla="*/ 6484 w 10000"/>
              <a:gd name="connsiteY34" fmla="*/ 3756 h 9726"/>
              <a:gd name="connsiteX35" fmla="*/ 6846 w 10000"/>
              <a:gd name="connsiteY35" fmla="*/ 2962 h 9726"/>
              <a:gd name="connsiteX36" fmla="*/ 6006 w 10000"/>
              <a:gd name="connsiteY36" fmla="*/ 4132 h 9726"/>
              <a:gd name="connsiteX37" fmla="*/ 5625 w 10000"/>
              <a:gd name="connsiteY37" fmla="*/ 4419 h 9726"/>
              <a:gd name="connsiteX38" fmla="*/ 5703 w 10000"/>
              <a:gd name="connsiteY38" fmla="*/ 4197 h 9726"/>
              <a:gd name="connsiteX39" fmla="*/ 5486 w 10000"/>
              <a:gd name="connsiteY39" fmla="*/ 4300 h 9726"/>
              <a:gd name="connsiteX40" fmla="*/ 5313 w 10000"/>
              <a:gd name="connsiteY40" fmla="*/ 4388 h 9726"/>
              <a:gd name="connsiteX41" fmla="*/ 5234 w 10000"/>
              <a:gd name="connsiteY41" fmla="*/ 4308 h 9726"/>
              <a:gd name="connsiteX42" fmla="*/ 5586 w 10000"/>
              <a:gd name="connsiteY42" fmla="*/ 3977 h 9726"/>
              <a:gd name="connsiteX43" fmla="*/ 4141 w 10000"/>
              <a:gd name="connsiteY43" fmla="*/ 4197 h 9726"/>
              <a:gd name="connsiteX44" fmla="*/ 4375 w 10000"/>
              <a:gd name="connsiteY44" fmla="*/ 3756 h 9726"/>
              <a:gd name="connsiteX45" fmla="*/ 4375 w 10000"/>
              <a:gd name="connsiteY45" fmla="*/ 3645 h 9726"/>
              <a:gd name="connsiteX46" fmla="*/ 3906 w 10000"/>
              <a:gd name="connsiteY46" fmla="*/ 3977 h 9726"/>
              <a:gd name="connsiteX47" fmla="*/ 4573 w 10000"/>
              <a:gd name="connsiteY47" fmla="*/ 2792 h 9726"/>
              <a:gd name="connsiteX48" fmla="*/ 4531 w 10000"/>
              <a:gd name="connsiteY48" fmla="*/ 2761 h 9726"/>
              <a:gd name="connsiteX49" fmla="*/ 4102 w 10000"/>
              <a:gd name="connsiteY49" fmla="*/ 3424 h 9726"/>
              <a:gd name="connsiteX50" fmla="*/ 3359 w 10000"/>
              <a:gd name="connsiteY50" fmla="*/ 3756 h 9726"/>
              <a:gd name="connsiteX51" fmla="*/ 3527 w 10000"/>
              <a:gd name="connsiteY51" fmla="*/ 3565 h 9726"/>
              <a:gd name="connsiteX52" fmla="*/ 3594 w 10000"/>
              <a:gd name="connsiteY52" fmla="*/ 3313 h 9726"/>
              <a:gd name="connsiteX53" fmla="*/ 3203 w 10000"/>
              <a:gd name="connsiteY53" fmla="*/ 3534 h 9726"/>
              <a:gd name="connsiteX54" fmla="*/ 3242 w 10000"/>
              <a:gd name="connsiteY54" fmla="*/ 3424 h 9726"/>
              <a:gd name="connsiteX55" fmla="*/ 3672 w 10000"/>
              <a:gd name="connsiteY55" fmla="*/ 2785 h 9726"/>
              <a:gd name="connsiteX56" fmla="*/ 3502 w 10000"/>
              <a:gd name="connsiteY56" fmla="*/ 2871 h 9726"/>
              <a:gd name="connsiteX57" fmla="*/ 2891 w 10000"/>
              <a:gd name="connsiteY57" fmla="*/ 3534 h 9726"/>
              <a:gd name="connsiteX58" fmla="*/ 2852 w 10000"/>
              <a:gd name="connsiteY58" fmla="*/ 3424 h 9726"/>
              <a:gd name="connsiteX59" fmla="*/ 3219 w 10000"/>
              <a:gd name="connsiteY59" fmla="*/ 3044 h 9726"/>
              <a:gd name="connsiteX60" fmla="*/ 3477 w 10000"/>
              <a:gd name="connsiteY60" fmla="*/ 2539 h 9726"/>
              <a:gd name="connsiteX61" fmla="*/ 2539 w 10000"/>
              <a:gd name="connsiteY61" fmla="*/ 3093 h 9726"/>
              <a:gd name="connsiteX62" fmla="*/ 3203 w 10000"/>
              <a:gd name="connsiteY62" fmla="*/ 2207 h 9726"/>
              <a:gd name="connsiteX63" fmla="*/ 2617 w 10000"/>
              <a:gd name="connsiteY63" fmla="*/ 2650 h 9726"/>
              <a:gd name="connsiteX64" fmla="*/ 2695 w 10000"/>
              <a:gd name="connsiteY64" fmla="*/ 2318 h 9726"/>
              <a:gd name="connsiteX65" fmla="*/ 1914 w 10000"/>
              <a:gd name="connsiteY65" fmla="*/ 2871 h 9726"/>
              <a:gd name="connsiteX66" fmla="*/ 1903 w 10000"/>
              <a:gd name="connsiteY66" fmla="*/ 2722 h 9726"/>
              <a:gd name="connsiteX67" fmla="*/ 2305 w 10000"/>
              <a:gd name="connsiteY67" fmla="*/ 2318 h 9726"/>
              <a:gd name="connsiteX68" fmla="*/ 1523 w 10000"/>
              <a:gd name="connsiteY68" fmla="*/ 2428 h 9726"/>
              <a:gd name="connsiteX69" fmla="*/ 1769 w 10000"/>
              <a:gd name="connsiteY69" fmla="*/ 2224 h 9726"/>
              <a:gd name="connsiteX70" fmla="*/ 1211 w 10000"/>
              <a:gd name="connsiteY70" fmla="*/ 2207 h 9726"/>
              <a:gd name="connsiteX71" fmla="*/ 1211 w 10000"/>
              <a:gd name="connsiteY71" fmla="*/ 2207 h 9726"/>
              <a:gd name="connsiteX72" fmla="*/ 1278 w 10000"/>
              <a:gd name="connsiteY72" fmla="*/ 2073 h 9726"/>
              <a:gd name="connsiteX73" fmla="*/ 1602 w 10000"/>
              <a:gd name="connsiteY73" fmla="*/ 1987 h 9726"/>
              <a:gd name="connsiteX74" fmla="*/ 1328 w 10000"/>
              <a:gd name="connsiteY74" fmla="*/ 1876 h 9726"/>
              <a:gd name="connsiteX75" fmla="*/ 1641 w 10000"/>
              <a:gd name="connsiteY75" fmla="*/ 1655 h 9726"/>
              <a:gd name="connsiteX76" fmla="*/ 352 w 10000"/>
              <a:gd name="connsiteY76" fmla="*/ 1765 h 9726"/>
              <a:gd name="connsiteX77" fmla="*/ 0 w 10000"/>
              <a:gd name="connsiteY77" fmla="*/ 1655 h 9726"/>
              <a:gd name="connsiteX78" fmla="*/ 0 w 10000"/>
              <a:gd name="connsiteY78" fmla="*/ 9726 h 9726"/>
              <a:gd name="connsiteX79" fmla="*/ 10000 w 10000"/>
              <a:gd name="connsiteY79" fmla="*/ 9726 h 9726"/>
              <a:gd name="connsiteX80" fmla="*/ 10000 w 10000"/>
              <a:gd name="connsiteY80" fmla="*/ 438 h 9726"/>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10000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92 w 10000"/>
              <a:gd name="connsiteY78" fmla="*/ 7025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92 w 10000"/>
              <a:gd name="connsiteY78" fmla="*/ 7025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88 w 10000"/>
              <a:gd name="connsiteY78" fmla="*/ 5422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6754"/>
              <a:gd name="connsiteX1" fmla="*/ 9709 w 10000"/>
              <a:gd name="connsiteY1" fmla="*/ 515 h 6754"/>
              <a:gd name="connsiteX2" fmla="*/ 9578 w 10000"/>
              <a:gd name="connsiteY2" fmla="*/ 394 h 6754"/>
              <a:gd name="connsiteX3" fmla="*/ 9492 w 10000"/>
              <a:gd name="connsiteY3" fmla="*/ 679 h 6754"/>
              <a:gd name="connsiteX4" fmla="*/ 9512 w 10000"/>
              <a:gd name="connsiteY4" fmla="*/ 208 h 6754"/>
              <a:gd name="connsiteX5" fmla="*/ 9433 w 10000"/>
              <a:gd name="connsiteY5" fmla="*/ 506 h 6754"/>
              <a:gd name="connsiteX6" fmla="*/ 9158 w 10000"/>
              <a:gd name="connsiteY6" fmla="*/ 1294 h 6754"/>
              <a:gd name="connsiteX7" fmla="*/ 9227 w 10000"/>
              <a:gd name="connsiteY7" fmla="*/ 824 h 6754"/>
              <a:gd name="connsiteX8" fmla="*/ 9244 w 10000"/>
              <a:gd name="connsiteY8" fmla="*/ 590 h 6754"/>
              <a:gd name="connsiteX9" fmla="*/ 9054 w 10000"/>
              <a:gd name="connsiteY9" fmla="*/ 1319 h 6754"/>
              <a:gd name="connsiteX10" fmla="*/ 8945 w 10000"/>
              <a:gd name="connsiteY10" fmla="*/ 1587 h 6754"/>
              <a:gd name="connsiteX11" fmla="*/ 9170 w 10000"/>
              <a:gd name="connsiteY11" fmla="*/ 248 h 6754"/>
              <a:gd name="connsiteX12" fmla="*/ 9110 w 10000"/>
              <a:gd name="connsiteY12" fmla="*/ 183 h 6754"/>
              <a:gd name="connsiteX13" fmla="*/ 8594 w 10000"/>
              <a:gd name="connsiteY13" fmla="*/ 2156 h 6754"/>
              <a:gd name="connsiteX14" fmla="*/ 8477 w 10000"/>
              <a:gd name="connsiteY14" fmla="*/ 2269 h 6754"/>
              <a:gd name="connsiteX15" fmla="*/ 8594 w 10000"/>
              <a:gd name="connsiteY15" fmla="*/ 1587 h 6754"/>
              <a:gd name="connsiteX16" fmla="*/ 8320 w 10000"/>
              <a:gd name="connsiteY16" fmla="*/ 2383 h 6754"/>
              <a:gd name="connsiteX17" fmla="*/ 8320 w 10000"/>
              <a:gd name="connsiteY17" fmla="*/ 2156 h 6754"/>
              <a:gd name="connsiteX18" fmla="*/ 8555 w 10000"/>
              <a:gd name="connsiteY18" fmla="*/ 1020 h 6754"/>
              <a:gd name="connsiteX19" fmla="*/ 8438 w 10000"/>
              <a:gd name="connsiteY19" fmla="*/ 1360 h 6754"/>
              <a:gd name="connsiteX20" fmla="*/ 8047 w 10000"/>
              <a:gd name="connsiteY20" fmla="*/ 2839 h 6754"/>
              <a:gd name="connsiteX21" fmla="*/ 8047 w 10000"/>
              <a:gd name="connsiteY21" fmla="*/ 2725 h 6754"/>
              <a:gd name="connsiteX22" fmla="*/ 8242 w 10000"/>
              <a:gd name="connsiteY22" fmla="*/ 1702 h 6754"/>
              <a:gd name="connsiteX23" fmla="*/ 8320 w 10000"/>
              <a:gd name="connsiteY23" fmla="*/ 1133 h 6754"/>
              <a:gd name="connsiteX24" fmla="*/ 7734 w 10000"/>
              <a:gd name="connsiteY24" fmla="*/ 2952 h 6754"/>
              <a:gd name="connsiteX25" fmla="*/ 8086 w 10000"/>
              <a:gd name="connsiteY25" fmla="*/ 1246 h 6754"/>
              <a:gd name="connsiteX26" fmla="*/ 7734 w 10000"/>
              <a:gd name="connsiteY26" fmla="*/ 2496 h 6754"/>
              <a:gd name="connsiteX27" fmla="*/ 7734 w 10000"/>
              <a:gd name="connsiteY27" fmla="*/ 2156 h 6754"/>
              <a:gd name="connsiteX28" fmla="*/ 7227 w 10000"/>
              <a:gd name="connsiteY28" fmla="*/ 3748 h 6754"/>
              <a:gd name="connsiteX29" fmla="*/ 7227 w 10000"/>
              <a:gd name="connsiteY29" fmla="*/ 3634 h 6754"/>
              <a:gd name="connsiteX30" fmla="*/ 7422 w 10000"/>
              <a:gd name="connsiteY30" fmla="*/ 2725 h 6754"/>
              <a:gd name="connsiteX31" fmla="*/ 6764 w 10000"/>
              <a:gd name="connsiteY31" fmla="*/ 4002 h 6754"/>
              <a:gd name="connsiteX32" fmla="*/ 6641 w 10000"/>
              <a:gd name="connsiteY32" fmla="*/ 3975 h 6754"/>
              <a:gd name="connsiteX33" fmla="*/ 6836 w 10000"/>
              <a:gd name="connsiteY33" fmla="*/ 3406 h 6754"/>
              <a:gd name="connsiteX34" fmla="*/ 6484 w 10000"/>
              <a:gd name="connsiteY34" fmla="*/ 3862 h 6754"/>
              <a:gd name="connsiteX35" fmla="*/ 6846 w 10000"/>
              <a:gd name="connsiteY35" fmla="*/ 3045 h 6754"/>
              <a:gd name="connsiteX36" fmla="*/ 6006 w 10000"/>
              <a:gd name="connsiteY36" fmla="*/ 4248 h 6754"/>
              <a:gd name="connsiteX37" fmla="*/ 5625 w 10000"/>
              <a:gd name="connsiteY37" fmla="*/ 4543 h 6754"/>
              <a:gd name="connsiteX38" fmla="*/ 5703 w 10000"/>
              <a:gd name="connsiteY38" fmla="*/ 4315 h 6754"/>
              <a:gd name="connsiteX39" fmla="*/ 5486 w 10000"/>
              <a:gd name="connsiteY39" fmla="*/ 4421 h 6754"/>
              <a:gd name="connsiteX40" fmla="*/ 5313 w 10000"/>
              <a:gd name="connsiteY40" fmla="*/ 4512 h 6754"/>
              <a:gd name="connsiteX41" fmla="*/ 5234 w 10000"/>
              <a:gd name="connsiteY41" fmla="*/ 4429 h 6754"/>
              <a:gd name="connsiteX42" fmla="*/ 5586 w 10000"/>
              <a:gd name="connsiteY42" fmla="*/ 4089 h 6754"/>
              <a:gd name="connsiteX43" fmla="*/ 4141 w 10000"/>
              <a:gd name="connsiteY43" fmla="*/ 4315 h 6754"/>
              <a:gd name="connsiteX44" fmla="*/ 4375 w 10000"/>
              <a:gd name="connsiteY44" fmla="*/ 3862 h 6754"/>
              <a:gd name="connsiteX45" fmla="*/ 4375 w 10000"/>
              <a:gd name="connsiteY45" fmla="*/ 3748 h 6754"/>
              <a:gd name="connsiteX46" fmla="*/ 3906 w 10000"/>
              <a:gd name="connsiteY46" fmla="*/ 4089 h 6754"/>
              <a:gd name="connsiteX47" fmla="*/ 4573 w 10000"/>
              <a:gd name="connsiteY47" fmla="*/ 2871 h 6754"/>
              <a:gd name="connsiteX48" fmla="*/ 4531 w 10000"/>
              <a:gd name="connsiteY48" fmla="*/ 2839 h 6754"/>
              <a:gd name="connsiteX49" fmla="*/ 4102 w 10000"/>
              <a:gd name="connsiteY49" fmla="*/ 3520 h 6754"/>
              <a:gd name="connsiteX50" fmla="*/ 3359 w 10000"/>
              <a:gd name="connsiteY50" fmla="*/ 3862 h 6754"/>
              <a:gd name="connsiteX51" fmla="*/ 3527 w 10000"/>
              <a:gd name="connsiteY51" fmla="*/ 3665 h 6754"/>
              <a:gd name="connsiteX52" fmla="*/ 3594 w 10000"/>
              <a:gd name="connsiteY52" fmla="*/ 3406 h 6754"/>
              <a:gd name="connsiteX53" fmla="*/ 3203 w 10000"/>
              <a:gd name="connsiteY53" fmla="*/ 3634 h 6754"/>
              <a:gd name="connsiteX54" fmla="*/ 3242 w 10000"/>
              <a:gd name="connsiteY54" fmla="*/ 3520 h 6754"/>
              <a:gd name="connsiteX55" fmla="*/ 3672 w 10000"/>
              <a:gd name="connsiteY55" fmla="*/ 2863 h 6754"/>
              <a:gd name="connsiteX56" fmla="*/ 3502 w 10000"/>
              <a:gd name="connsiteY56" fmla="*/ 2952 h 6754"/>
              <a:gd name="connsiteX57" fmla="*/ 2891 w 10000"/>
              <a:gd name="connsiteY57" fmla="*/ 3634 h 6754"/>
              <a:gd name="connsiteX58" fmla="*/ 2852 w 10000"/>
              <a:gd name="connsiteY58" fmla="*/ 3520 h 6754"/>
              <a:gd name="connsiteX59" fmla="*/ 3219 w 10000"/>
              <a:gd name="connsiteY59" fmla="*/ 3130 h 6754"/>
              <a:gd name="connsiteX60" fmla="*/ 3477 w 10000"/>
              <a:gd name="connsiteY60" fmla="*/ 2611 h 6754"/>
              <a:gd name="connsiteX61" fmla="*/ 2539 w 10000"/>
              <a:gd name="connsiteY61" fmla="*/ 3180 h 6754"/>
              <a:gd name="connsiteX62" fmla="*/ 3203 w 10000"/>
              <a:gd name="connsiteY62" fmla="*/ 2269 h 6754"/>
              <a:gd name="connsiteX63" fmla="*/ 2617 w 10000"/>
              <a:gd name="connsiteY63" fmla="*/ 2725 h 6754"/>
              <a:gd name="connsiteX64" fmla="*/ 2695 w 10000"/>
              <a:gd name="connsiteY64" fmla="*/ 2383 h 6754"/>
              <a:gd name="connsiteX65" fmla="*/ 1914 w 10000"/>
              <a:gd name="connsiteY65" fmla="*/ 2952 h 6754"/>
              <a:gd name="connsiteX66" fmla="*/ 1903 w 10000"/>
              <a:gd name="connsiteY66" fmla="*/ 2799 h 6754"/>
              <a:gd name="connsiteX67" fmla="*/ 2305 w 10000"/>
              <a:gd name="connsiteY67" fmla="*/ 2383 h 6754"/>
              <a:gd name="connsiteX68" fmla="*/ 1523 w 10000"/>
              <a:gd name="connsiteY68" fmla="*/ 2496 h 6754"/>
              <a:gd name="connsiteX69" fmla="*/ 1769 w 10000"/>
              <a:gd name="connsiteY69" fmla="*/ 2287 h 6754"/>
              <a:gd name="connsiteX70" fmla="*/ 1211 w 10000"/>
              <a:gd name="connsiteY70" fmla="*/ 2269 h 6754"/>
              <a:gd name="connsiteX71" fmla="*/ 1211 w 10000"/>
              <a:gd name="connsiteY71" fmla="*/ 2269 h 6754"/>
              <a:gd name="connsiteX72" fmla="*/ 1278 w 10000"/>
              <a:gd name="connsiteY72" fmla="*/ 2131 h 6754"/>
              <a:gd name="connsiteX73" fmla="*/ 1602 w 10000"/>
              <a:gd name="connsiteY73" fmla="*/ 2043 h 6754"/>
              <a:gd name="connsiteX74" fmla="*/ 1328 w 10000"/>
              <a:gd name="connsiteY74" fmla="*/ 1929 h 6754"/>
              <a:gd name="connsiteX75" fmla="*/ 1641 w 10000"/>
              <a:gd name="connsiteY75" fmla="*/ 1702 h 6754"/>
              <a:gd name="connsiteX76" fmla="*/ 352 w 10000"/>
              <a:gd name="connsiteY76" fmla="*/ 1815 h 6754"/>
              <a:gd name="connsiteX77" fmla="*/ 0 w 10000"/>
              <a:gd name="connsiteY77" fmla="*/ 1702 h 6754"/>
              <a:gd name="connsiteX78" fmla="*/ 0 w 10000"/>
              <a:gd name="connsiteY78" fmla="*/ 5574 h 6754"/>
              <a:gd name="connsiteX79" fmla="*/ 9881 w 10000"/>
              <a:gd name="connsiteY79" fmla="*/ 6754 h 6754"/>
              <a:gd name="connsiteX80" fmla="*/ 10000 w 10000"/>
              <a:gd name="connsiteY80" fmla="*/ 450 h 6754"/>
              <a:gd name="connsiteX0" fmla="*/ 10000 w 10000"/>
              <a:gd name="connsiteY0" fmla="*/ 666 h 8253"/>
              <a:gd name="connsiteX1" fmla="*/ 9709 w 10000"/>
              <a:gd name="connsiteY1" fmla="*/ 763 h 8253"/>
              <a:gd name="connsiteX2" fmla="*/ 9578 w 10000"/>
              <a:gd name="connsiteY2" fmla="*/ 583 h 8253"/>
              <a:gd name="connsiteX3" fmla="*/ 9492 w 10000"/>
              <a:gd name="connsiteY3" fmla="*/ 1005 h 8253"/>
              <a:gd name="connsiteX4" fmla="*/ 9512 w 10000"/>
              <a:gd name="connsiteY4" fmla="*/ 308 h 8253"/>
              <a:gd name="connsiteX5" fmla="*/ 9433 w 10000"/>
              <a:gd name="connsiteY5" fmla="*/ 749 h 8253"/>
              <a:gd name="connsiteX6" fmla="*/ 9158 w 10000"/>
              <a:gd name="connsiteY6" fmla="*/ 1916 h 8253"/>
              <a:gd name="connsiteX7" fmla="*/ 9227 w 10000"/>
              <a:gd name="connsiteY7" fmla="*/ 1220 h 8253"/>
              <a:gd name="connsiteX8" fmla="*/ 9244 w 10000"/>
              <a:gd name="connsiteY8" fmla="*/ 874 h 8253"/>
              <a:gd name="connsiteX9" fmla="*/ 9054 w 10000"/>
              <a:gd name="connsiteY9" fmla="*/ 1953 h 8253"/>
              <a:gd name="connsiteX10" fmla="*/ 8945 w 10000"/>
              <a:gd name="connsiteY10" fmla="*/ 2350 h 8253"/>
              <a:gd name="connsiteX11" fmla="*/ 9170 w 10000"/>
              <a:gd name="connsiteY11" fmla="*/ 367 h 8253"/>
              <a:gd name="connsiteX12" fmla="*/ 9110 w 10000"/>
              <a:gd name="connsiteY12" fmla="*/ 271 h 8253"/>
              <a:gd name="connsiteX13" fmla="*/ 8594 w 10000"/>
              <a:gd name="connsiteY13" fmla="*/ 3192 h 8253"/>
              <a:gd name="connsiteX14" fmla="*/ 8477 w 10000"/>
              <a:gd name="connsiteY14" fmla="*/ 3359 h 8253"/>
              <a:gd name="connsiteX15" fmla="*/ 8594 w 10000"/>
              <a:gd name="connsiteY15" fmla="*/ 2350 h 8253"/>
              <a:gd name="connsiteX16" fmla="*/ 8320 w 10000"/>
              <a:gd name="connsiteY16" fmla="*/ 3528 h 8253"/>
              <a:gd name="connsiteX17" fmla="*/ 8320 w 10000"/>
              <a:gd name="connsiteY17" fmla="*/ 3192 h 8253"/>
              <a:gd name="connsiteX18" fmla="*/ 8555 w 10000"/>
              <a:gd name="connsiteY18" fmla="*/ 1510 h 8253"/>
              <a:gd name="connsiteX19" fmla="*/ 8438 w 10000"/>
              <a:gd name="connsiteY19" fmla="*/ 2014 h 8253"/>
              <a:gd name="connsiteX20" fmla="*/ 8047 w 10000"/>
              <a:gd name="connsiteY20" fmla="*/ 4203 h 8253"/>
              <a:gd name="connsiteX21" fmla="*/ 8047 w 10000"/>
              <a:gd name="connsiteY21" fmla="*/ 4035 h 8253"/>
              <a:gd name="connsiteX22" fmla="*/ 8242 w 10000"/>
              <a:gd name="connsiteY22" fmla="*/ 2520 h 8253"/>
              <a:gd name="connsiteX23" fmla="*/ 8320 w 10000"/>
              <a:gd name="connsiteY23" fmla="*/ 1678 h 8253"/>
              <a:gd name="connsiteX24" fmla="*/ 7734 w 10000"/>
              <a:gd name="connsiteY24" fmla="*/ 4371 h 8253"/>
              <a:gd name="connsiteX25" fmla="*/ 8086 w 10000"/>
              <a:gd name="connsiteY25" fmla="*/ 1845 h 8253"/>
              <a:gd name="connsiteX26" fmla="*/ 7734 w 10000"/>
              <a:gd name="connsiteY26" fmla="*/ 3696 h 8253"/>
              <a:gd name="connsiteX27" fmla="*/ 7734 w 10000"/>
              <a:gd name="connsiteY27" fmla="*/ 3192 h 8253"/>
              <a:gd name="connsiteX28" fmla="*/ 7227 w 10000"/>
              <a:gd name="connsiteY28" fmla="*/ 5549 h 8253"/>
              <a:gd name="connsiteX29" fmla="*/ 7227 w 10000"/>
              <a:gd name="connsiteY29" fmla="*/ 5381 h 8253"/>
              <a:gd name="connsiteX30" fmla="*/ 7422 w 10000"/>
              <a:gd name="connsiteY30" fmla="*/ 4035 h 8253"/>
              <a:gd name="connsiteX31" fmla="*/ 6764 w 10000"/>
              <a:gd name="connsiteY31" fmla="*/ 5925 h 8253"/>
              <a:gd name="connsiteX32" fmla="*/ 6641 w 10000"/>
              <a:gd name="connsiteY32" fmla="*/ 5885 h 8253"/>
              <a:gd name="connsiteX33" fmla="*/ 6836 w 10000"/>
              <a:gd name="connsiteY33" fmla="*/ 5043 h 8253"/>
              <a:gd name="connsiteX34" fmla="*/ 6484 w 10000"/>
              <a:gd name="connsiteY34" fmla="*/ 5718 h 8253"/>
              <a:gd name="connsiteX35" fmla="*/ 6846 w 10000"/>
              <a:gd name="connsiteY35" fmla="*/ 4508 h 8253"/>
              <a:gd name="connsiteX36" fmla="*/ 6006 w 10000"/>
              <a:gd name="connsiteY36" fmla="*/ 6290 h 8253"/>
              <a:gd name="connsiteX37" fmla="*/ 5625 w 10000"/>
              <a:gd name="connsiteY37" fmla="*/ 6726 h 8253"/>
              <a:gd name="connsiteX38" fmla="*/ 5703 w 10000"/>
              <a:gd name="connsiteY38" fmla="*/ 6389 h 8253"/>
              <a:gd name="connsiteX39" fmla="*/ 5486 w 10000"/>
              <a:gd name="connsiteY39" fmla="*/ 6546 h 8253"/>
              <a:gd name="connsiteX40" fmla="*/ 5313 w 10000"/>
              <a:gd name="connsiteY40" fmla="*/ 6680 h 8253"/>
              <a:gd name="connsiteX41" fmla="*/ 5234 w 10000"/>
              <a:gd name="connsiteY41" fmla="*/ 6558 h 8253"/>
              <a:gd name="connsiteX42" fmla="*/ 5586 w 10000"/>
              <a:gd name="connsiteY42" fmla="*/ 6054 h 8253"/>
              <a:gd name="connsiteX43" fmla="*/ 4141 w 10000"/>
              <a:gd name="connsiteY43" fmla="*/ 6389 h 8253"/>
              <a:gd name="connsiteX44" fmla="*/ 4375 w 10000"/>
              <a:gd name="connsiteY44" fmla="*/ 5718 h 8253"/>
              <a:gd name="connsiteX45" fmla="*/ 4375 w 10000"/>
              <a:gd name="connsiteY45" fmla="*/ 5549 h 8253"/>
              <a:gd name="connsiteX46" fmla="*/ 3906 w 10000"/>
              <a:gd name="connsiteY46" fmla="*/ 6054 h 8253"/>
              <a:gd name="connsiteX47" fmla="*/ 4573 w 10000"/>
              <a:gd name="connsiteY47" fmla="*/ 4251 h 8253"/>
              <a:gd name="connsiteX48" fmla="*/ 4531 w 10000"/>
              <a:gd name="connsiteY48" fmla="*/ 4203 h 8253"/>
              <a:gd name="connsiteX49" fmla="*/ 4102 w 10000"/>
              <a:gd name="connsiteY49" fmla="*/ 5212 h 8253"/>
              <a:gd name="connsiteX50" fmla="*/ 3359 w 10000"/>
              <a:gd name="connsiteY50" fmla="*/ 5718 h 8253"/>
              <a:gd name="connsiteX51" fmla="*/ 3527 w 10000"/>
              <a:gd name="connsiteY51" fmla="*/ 5426 h 8253"/>
              <a:gd name="connsiteX52" fmla="*/ 3594 w 10000"/>
              <a:gd name="connsiteY52" fmla="*/ 5043 h 8253"/>
              <a:gd name="connsiteX53" fmla="*/ 3203 w 10000"/>
              <a:gd name="connsiteY53" fmla="*/ 5381 h 8253"/>
              <a:gd name="connsiteX54" fmla="*/ 3242 w 10000"/>
              <a:gd name="connsiteY54" fmla="*/ 5212 h 8253"/>
              <a:gd name="connsiteX55" fmla="*/ 3672 w 10000"/>
              <a:gd name="connsiteY55" fmla="*/ 4239 h 8253"/>
              <a:gd name="connsiteX56" fmla="*/ 3502 w 10000"/>
              <a:gd name="connsiteY56" fmla="*/ 4371 h 8253"/>
              <a:gd name="connsiteX57" fmla="*/ 2891 w 10000"/>
              <a:gd name="connsiteY57" fmla="*/ 5381 h 8253"/>
              <a:gd name="connsiteX58" fmla="*/ 2852 w 10000"/>
              <a:gd name="connsiteY58" fmla="*/ 5212 h 8253"/>
              <a:gd name="connsiteX59" fmla="*/ 3219 w 10000"/>
              <a:gd name="connsiteY59" fmla="*/ 4634 h 8253"/>
              <a:gd name="connsiteX60" fmla="*/ 3477 w 10000"/>
              <a:gd name="connsiteY60" fmla="*/ 3866 h 8253"/>
              <a:gd name="connsiteX61" fmla="*/ 2539 w 10000"/>
              <a:gd name="connsiteY61" fmla="*/ 4708 h 8253"/>
              <a:gd name="connsiteX62" fmla="*/ 3203 w 10000"/>
              <a:gd name="connsiteY62" fmla="*/ 3359 h 8253"/>
              <a:gd name="connsiteX63" fmla="*/ 2617 w 10000"/>
              <a:gd name="connsiteY63" fmla="*/ 4035 h 8253"/>
              <a:gd name="connsiteX64" fmla="*/ 2695 w 10000"/>
              <a:gd name="connsiteY64" fmla="*/ 3528 h 8253"/>
              <a:gd name="connsiteX65" fmla="*/ 1914 w 10000"/>
              <a:gd name="connsiteY65" fmla="*/ 4371 h 8253"/>
              <a:gd name="connsiteX66" fmla="*/ 1903 w 10000"/>
              <a:gd name="connsiteY66" fmla="*/ 4144 h 8253"/>
              <a:gd name="connsiteX67" fmla="*/ 2305 w 10000"/>
              <a:gd name="connsiteY67" fmla="*/ 3528 h 8253"/>
              <a:gd name="connsiteX68" fmla="*/ 1523 w 10000"/>
              <a:gd name="connsiteY68" fmla="*/ 3696 h 8253"/>
              <a:gd name="connsiteX69" fmla="*/ 1769 w 10000"/>
              <a:gd name="connsiteY69" fmla="*/ 3386 h 8253"/>
              <a:gd name="connsiteX70" fmla="*/ 1211 w 10000"/>
              <a:gd name="connsiteY70" fmla="*/ 3359 h 8253"/>
              <a:gd name="connsiteX71" fmla="*/ 1211 w 10000"/>
              <a:gd name="connsiteY71" fmla="*/ 3359 h 8253"/>
              <a:gd name="connsiteX72" fmla="*/ 1278 w 10000"/>
              <a:gd name="connsiteY72" fmla="*/ 3155 h 8253"/>
              <a:gd name="connsiteX73" fmla="*/ 1602 w 10000"/>
              <a:gd name="connsiteY73" fmla="*/ 3025 h 8253"/>
              <a:gd name="connsiteX74" fmla="*/ 1328 w 10000"/>
              <a:gd name="connsiteY74" fmla="*/ 2856 h 8253"/>
              <a:gd name="connsiteX75" fmla="*/ 1641 w 10000"/>
              <a:gd name="connsiteY75" fmla="*/ 2520 h 8253"/>
              <a:gd name="connsiteX76" fmla="*/ 352 w 10000"/>
              <a:gd name="connsiteY76" fmla="*/ 2687 h 8253"/>
              <a:gd name="connsiteX77" fmla="*/ 0 w 10000"/>
              <a:gd name="connsiteY77" fmla="*/ 2520 h 8253"/>
              <a:gd name="connsiteX78" fmla="*/ 0 w 10000"/>
              <a:gd name="connsiteY78" fmla="*/ 8253 h 8253"/>
              <a:gd name="connsiteX79" fmla="*/ 9924 w 10000"/>
              <a:gd name="connsiteY79" fmla="*/ 7877 h 8253"/>
              <a:gd name="connsiteX80" fmla="*/ 10000 w 10000"/>
              <a:gd name="connsiteY80" fmla="*/ 666 h 8253"/>
              <a:gd name="connsiteX0" fmla="*/ 10000 w 10000"/>
              <a:gd name="connsiteY0" fmla="*/ 806 h 9999"/>
              <a:gd name="connsiteX1" fmla="*/ 9709 w 10000"/>
              <a:gd name="connsiteY1" fmla="*/ 924 h 9999"/>
              <a:gd name="connsiteX2" fmla="*/ 9578 w 10000"/>
              <a:gd name="connsiteY2" fmla="*/ 705 h 9999"/>
              <a:gd name="connsiteX3" fmla="*/ 9492 w 10000"/>
              <a:gd name="connsiteY3" fmla="*/ 1217 h 9999"/>
              <a:gd name="connsiteX4" fmla="*/ 9512 w 10000"/>
              <a:gd name="connsiteY4" fmla="*/ 372 h 9999"/>
              <a:gd name="connsiteX5" fmla="*/ 9433 w 10000"/>
              <a:gd name="connsiteY5" fmla="*/ 907 h 9999"/>
              <a:gd name="connsiteX6" fmla="*/ 9158 w 10000"/>
              <a:gd name="connsiteY6" fmla="*/ 2321 h 9999"/>
              <a:gd name="connsiteX7" fmla="*/ 9227 w 10000"/>
              <a:gd name="connsiteY7" fmla="*/ 1477 h 9999"/>
              <a:gd name="connsiteX8" fmla="*/ 9244 w 10000"/>
              <a:gd name="connsiteY8" fmla="*/ 1058 h 9999"/>
              <a:gd name="connsiteX9" fmla="*/ 9054 w 10000"/>
              <a:gd name="connsiteY9" fmla="*/ 2365 h 9999"/>
              <a:gd name="connsiteX10" fmla="*/ 8945 w 10000"/>
              <a:gd name="connsiteY10" fmla="*/ 2846 h 9999"/>
              <a:gd name="connsiteX11" fmla="*/ 9170 w 10000"/>
              <a:gd name="connsiteY11" fmla="*/ 444 h 9999"/>
              <a:gd name="connsiteX12" fmla="*/ 9110 w 10000"/>
              <a:gd name="connsiteY12" fmla="*/ 327 h 9999"/>
              <a:gd name="connsiteX13" fmla="*/ 8594 w 10000"/>
              <a:gd name="connsiteY13" fmla="*/ 3867 h 9999"/>
              <a:gd name="connsiteX14" fmla="*/ 8477 w 10000"/>
              <a:gd name="connsiteY14" fmla="*/ 4069 h 9999"/>
              <a:gd name="connsiteX15" fmla="*/ 8594 w 10000"/>
              <a:gd name="connsiteY15" fmla="*/ 2846 h 9999"/>
              <a:gd name="connsiteX16" fmla="*/ 8320 w 10000"/>
              <a:gd name="connsiteY16" fmla="*/ 4274 h 9999"/>
              <a:gd name="connsiteX17" fmla="*/ 8320 w 10000"/>
              <a:gd name="connsiteY17" fmla="*/ 3867 h 9999"/>
              <a:gd name="connsiteX18" fmla="*/ 8555 w 10000"/>
              <a:gd name="connsiteY18" fmla="*/ 1829 h 9999"/>
              <a:gd name="connsiteX19" fmla="*/ 8438 w 10000"/>
              <a:gd name="connsiteY19" fmla="*/ 2439 h 9999"/>
              <a:gd name="connsiteX20" fmla="*/ 8047 w 10000"/>
              <a:gd name="connsiteY20" fmla="*/ 5092 h 9999"/>
              <a:gd name="connsiteX21" fmla="*/ 8047 w 10000"/>
              <a:gd name="connsiteY21" fmla="*/ 4888 h 9999"/>
              <a:gd name="connsiteX22" fmla="*/ 8242 w 10000"/>
              <a:gd name="connsiteY22" fmla="*/ 3052 h 9999"/>
              <a:gd name="connsiteX23" fmla="*/ 8320 w 10000"/>
              <a:gd name="connsiteY23" fmla="*/ 2032 h 9999"/>
              <a:gd name="connsiteX24" fmla="*/ 7734 w 10000"/>
              <a:gd name="connsiteY24" fmla="*/ 5295 h 9999"/>
              <a:gd name="connsiteX25" fmla="*/ 8086 w 10000"/>
              <a:gd name="connsiteY25" fmla="*/ 2235 h 9999"/>
              <a:gd name="connsiteX26" fmla="*/ 7734 w 10000"/>
              <a:gd name="connsiteY26" fmla="*/ 4477 h 9999"/>
              <a:gd name="connsiteX27" fmla="*/ 7734 w 10000"/>
              <a:gd name="connsiteY27" fmla="*/ 3867 h 9999"/>
              <a:gd name="connsiteX28" fmla="*/ 7227 w 10000"/>
              <a:gd name="connsiteY28" fmla="*/ 6723 h 9999"/>
              <a:gd name="connsiteX29" fmla="*/ 7227 w 10000"/>
              <a:gd name="connsiteY29" fmla="*/ 6519 h 9999"/>
              <a:gd name="connsiteX30" fmla="*/ 7422 w 10000"/>
              <a:gd name="connsiteY30" fmla="*/ 4888 h 9999"/>
              <a:gd name="connsiteX31" fmla="*/ 6764 w 10000"/>
              <a:gd name="connsiteY31" fmla="*/ 7178 h 9999"/>
              <a:gd name="connsiteX32" fmla="*/ 6641 w 10000"/>
              <a:gd name="connsiteY32" fmla="*/ 7130 h 9999"/>
              <a:gd name="connsiteX33" fmla="*/ 6836 w 10000"/>
              <a:gd name="connsiteY33" fmla="*/ 6110 h 9999"/>
              <a:gd name="connsiteX34" fmla="*/ 6484 w 10000"/>
              <a:gd name="connsiteY34" fmla="*/ 6927 h 9999"/>
              <a:gd name="connsiteX35" fmla="*/ 6846 w 10000"/>
              <a:gd name="connsiteY35" fmla="*/ 5461 h 9999"/>
              <a:gd name="connsiteX36" fmla="*/ 6006 w 10000"/>
              <a:gd name="connsiteY36" fmla="*/ 7620 h 9999"/>
              <a:gd name="connsiteX37" fmla="*/ 5625 w 10000"/>
              <a:gd name="connsiteY37" fmla="*/ 8149 h 9999"/>
              <a:gd name="connsiteX38" fmla="*/ 5703 w 10000"/>
              <a:gd name="connsiteY38" fmla="*/ 7740 h 9999"/>
              <a:gd name="connsiteX39" fmla="*/ 5486 w 10000"/>
              <a:gd name="connsiteY39" fmla="*/ 7931 h 9999"/>
              <a:gd name="connsiteX40" fmla="*/ 5313 w 10000"/>
              <a:gd name="connsiteY40" fmla="*/ 8093 h 9999"/>
              <a:gd name="connsiteX41" fmla="*/ 5234 w 10000"/>
              <a:gd name="connsiteY41" fmla="*/ 7945 h 9999"/>
              <a:gd name="connsiteX42" fmla="*/ 5586 w 10000"/>
              <a:gd name="connsiteY42" fmla="*/ 7335 h 9999"/>
              <a:gd name="connsiteX43" fmla="*/ 4141 w 10000"/>
              <a:gd name="connsiteY43" fmla="*/ 7740 h 9999"/>
              <a:gd name="connsiteX44" fmla="*/ 4375 w 10000"/>
              <a:gd name="connsiteY44" fmla="*/ 6927 h 9999"/>
              <a:gd name="connsiteX45" fmla="*/ 4375 w 10000"/>
              <a:gd name="connsiteY45" fmla="*/ 6723 h 9999"/>
              <a:gd name="connsiteX46" fmla="*/ 3906 w 10000"/>
              <a:gd name="connsiteY46" fmla="*/ 7335 h 9999"/>
              <a:gd name="connsiteX47" fmla="*/ 4573 w 10000"/>
              <a:gd name="connsiteY47" fmla="*/ 5150 h 9999"/>
              <a:gd name="connsiteX48" fmla="*/ 4531 w 10000"/>
              <a:gd name="connsiteY48" fmla="*/ 5092 h 9999"/>
              <a:gd name="connsiteX49" fmla="*/ 4102 w 10000"/>
              <a:gd name="connsiteY49" fmla="*/ 6314 h 9999"/>
              <a:gd name="connsiteX50" fmla="*/ 3359 w 10000"/>
              <a:gd name="connsiteY50" fmla="*/ 6927 h 9999"/>
              <a:gd name="connsiteX51" fmla="*/ 3527 w 10000"/>
              <a:gd name="connsiteY51" fmla="*/ 6574 h 9999"/>
              <a:gd name="connsiteX52" fmla="*/ 3594 w 10000"/>
              <a:gd name="connsiteY52" fmla="*/ 6110 h 9999"/>
              <a:gd name="connsiteX53" fmla="*/ 3203 w 10000"/>
              <a:gd name="connsiteY53" fmla="*/ 6519 h 9999"/>
              <a:gd name="connsiteX54" fmla="*/ 3242 w 10000"/>
              <a:gd name="connsiteY54" fmla="*/ 6314 h 9999"/>
              <a:gd name="connsiteX55" fmla="*/ 3672 w 10000"/>
              <a:gd name="connsiteY55" fmla="*/ 5135 h 9999"/>
              <a:gd name="connsiteX56" fmla="*/ 3502 w 10000"/>
              <a:gd name="connsiteY56" fmla="*/ 5295 h 9999"/>
              <a:gd name="connsiteX57" fmla="*/ 2891 w 10000"/>
              <a:gd name="connsiteY57" fmla="*/ 6519 h 9999"/>
              <a:gd name="connsiteX58" fmla="*/ 2852 w 10000"/>
              <a:gd name="connsiteY58" fmla="*/ 6314 h 9999"/>
              <a:gd name="connsiteX59" fmla="*/ 3219 w 10000"/>
              <a:gd name="connsiteY59" fmla="*/ 5614 h 9999"/>
              <a:gd name="connsiteX60" fmla="*/ 3477 w 10000"/>
              <a:gd name="connsiteY60" fmla="*/ 4683 h 9999"/>
              <a:gd name="connsiteX61" fmla="*/ 2539 w 10000"/>
              <a:gd name="connsiteY61" fmla="*/ 5704 h 9999"/>
              <a:gd name="connsiteX62" fmla="*/ 3203 w 10000"/>
              <a:gd name="connsiteY62" fmla="*/ 4069 h 9999"/>
              <a:gd name="connsiteX63" fmla="*/ 2617 w 10000"/>
              <a:gd name="connsiteY63" fmla="*/ 4888 h 9999"/>
              <a:gd name="connsiteX64" fmla="*/ 2695 w 10000"/>
              <a:gd name="connsiteY64" fmla="*/ 4274 h 9999"/>
              <a:gd name="connsiteX65" fmla="*/ 1914 w 10000"/>
              <a:gd name="connsiteY65" fmla="*/ 5295 h 9999"/>
              <a:gd name="connsiteX66" fmla="*/ 1903 w 10000"/>
              <a:gd name="connsiteY66" fmla="*/ 5020 h 9999"/>
              <a:gd name="connsiteX67" fmla="*/ 2305 w 10000"/>
              <a:gd name="connsiteY67" fmla="*/ 4274 h 9999"/>
              <a:gd name="connsiteX68" fmla="*/ 1523 w 10000"/>
              <a:gd name="connsiteY68" fmla="*/ 4477 h 9999"/>
              <a:gd name="connsiteX69" fmla="*/ 1769 w 10000"/>
              <a:gd name="connsiteY69" fmla="*/ 4102 h 9999"/>
              <a:gd name="connsiteX70" fmla="*/ 1211 w 10000"/>
              <a:gd name="connsiteY70" fmla="*/ 4069 h 9999"/>
              <a:gd name="connsiteX71" fmla="*/ 1211 w 10000"/>
              <a:gd name="connsiteY71" fmla="*/ 4069 h 9999"/>
              <a:gd name="connsiteX72" fmla="*/ 1278 w 10000"/>
              <a:gd name="connsiteY72" fmla="*/ 3822 h 9999"/>
              <a:gd name="connsiteX73" fmla="*/ 1602 w 10000"/>
              <a:gd name="connsiteY73" fmla="*/ 3664 h 9999"/>
              <a:gd name="connsiteX74" fmla="*/ 1328 w 10000"/>
              <a:gd name="connsiteY74" fmla="*/ 3460 h 9999"/>
              <a:gd name="connsiteX75" fmla="*/ 1641 w 10000"/>
              <a:gd name="connsiteY75" fmla="*/ 3052 h 9999"/>
              <a:gd name="connsiteX76" fmla="*/ 352 w 10000"/>
              <a:gd name="connsiteY76" fmla="*/ 3255 h 9999"/>
              <a:gd name="connsiteX77" fmla="*/ 0 w 10000"/>
              <a:gd name="connsiteY77" fmla="*/ 3052 h 9999"/>
              <a:gd name="connsiteX78" fmla="*/ 0 w 10000"/>
              <a:gd name="connsiteY78" fmla="*/ 9999 h 9999"/>
              <a:gd name="connsiteX79" fmla="*/ 9924 w 10000"/>
              <a:gd name="connsiteY79" fmla="*/ 9543 h 9999"/>
              <a:gd name="connsiteX80" fmla="*/ 10000 w 10000"/>
              <a:gd name="connsiteY80" fmla="*/ 806 h 9999"/>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9990 h 10000"/>
              <a:gd name="connsiteX80" fmla="*/ 10000 w 10002"/>
              <a:gd name="connsiteY80" fmla="*/ 806 h 10000"/>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9990 h 10000"/>
              <a:gd name="connsiteX80" fmla="*/ 10000 w 10002"/>
              <a:gd name="connsiteY80" fmla="*/ 806 h 10000"/>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9990 h 10000"/>
              <a:gd name="connsiteX80" fmla="*/ 10000 w 10002"/>
              <a:gd name="connsiteY80" fmla="*/ 80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2" h="10000">
                <a:moveTo>
                  <a:pt x="10000" y="806"/>
                </a:moveTo>
                <a:cubicBezTo>
                  <a:pt x="9802" y="1097"/>
                  <a:pt x="9759" y="1027"/>
                  <a:pt x="9709" y="924"/>
                </a:cubicBezTo>
                <a:cubicBezTo>
                  <a:pt x="9659" y="821"/>
                  <a:pt x="9614" y="657"/>
                  <a:pt x="9578" y="705"/>
                </a:cubicBezTo>
                <a:cubicBezTo>
                  <a:pt x="9542" y="756"/>
                  <a:pt x="9503" y="1271"/>
                  <a:pt x="9492" y="1217"/>
                </a:cubicBezTo>
                <a:cubicBezTo>
                  <a:pt x="9481" y="1161"/>
                  <a:pt x="9522" y="422"/>
                  <a:pt x="9512" y="372"/>
                </a:cubicBezTo>
                <a:cubicBezTo>
                  <a:pt x="9502" y="320"/>
                  <a:pt x="9472" y="502"/>
                  <a:pt x="9433" y="907"/>
                </a:cubicBezTo>
                <a:cubicBezTo>
                  <a:pt x="9355" y="1926"/>
                  <a:pt x="9192" y="2227"/>
                  <a:pt x="9158" y="2321"/>
                </a:cubicBezTo>
                <a:cubicBezTo>
                  <a:pt x="9124" y="2418"/>
                  <a:pt x="9205" y="1686"/>
                  <a:pt x="9227" y="1477"/>
                </a:cubicBezTo>
                <a:cubicBezTo>
                  <a:pt x="9252" y="1237"/>
                  <a:pt x="9273" y="910"/>
                  <a:pt x="9244" y="1058"/>
                </a:cubicBezTo>
                <a:cubicBezTo>
                  <a:pt x="9215" y="1205"/>
                  <a:pt x="9135" y="1732"/>
                  <a:pt x="9054" y="2365"/>
                </a:cubicBezTo>
                <a:cubicBezTo>
                  <a:pt x="8973" y="2999"/>
                  <a:pt x="8926" y="3168"/>
                  <a:pt x="8945" y="2846"/>
                </a:cubicBezTo>
                <a:cubicBezTo>
                  <a:pt x="8964" y="2527"/>
                  <a:pt x="9143" y="864"/>
                  <a:pt x="9170" y="444"/>
                </a:cubicBezTo>
                <a:cubicBezTo>
                  <a:pt x="9198" y="22"/>
                  <a:pt x="9206" y="-243"/>
                  <a:pt x="9110" y="327"/>
                </a:cubicBezTo>
                <a:cubicBezTo>
                  <a:pt x="9014" y="898"/>
                  <a:pt x="8700" y="3244"/>
                  <a:pt x="8594" y="3867"/>
                </a:cubicBezTo>
                <a:cubicBezTo>
                  <a:pt x="8489" y="4491"/>
                  <a:pt x="8371" y="4848"/>
                  <a:pt x="8477" y="4069"/>
                </a:cubicBezTo>
                <a:cubicBezTo>
                  <a:pt x="8583" y="3291"/>
                  <a:pt x="8620" y="2814"/>
                  <a:pt x="8594" y="2846"/>
                </a:cubicBezTo>
                <a:cubicBezTo>
                  <a:pt x="8568" y="2880"/>
                  <a:pt x="8359" y="4274"/>
                  <a:pt x="8320" y="4274"/>
                </a:cubicBezTo>
                <a:cubicBezTo>
                  <a:pt x="8281" y="4274"/>
                  <a:pt x="8320" y="3867"/>
                  <a:pt x="8320" y="3867"/>
                </a:cubicBezTo>
                <a:cubicBezTo>
                  <a:pt x="8398" y="3189"/>
                  <a:pt x="8477" y="2507"/>
                  <a:pt x="8555" y="1829"/>
                </a:cubicBezTo>
                <a:cubicBezTo>
                  <a:pt x="8516" y="1829"/>
                  <a:pt x="8555" y="1829"/>
                  <a:pt x="8438" y="2439"/>
                </a:cubicBezTo>
                <a:cubicBezTo>
                  <a:pt x="8359" y="2846"/>
                  <a:pt x="8203" y="4477"/>
                  <a:pt x="8047" y="5093"/>
                </a:cubicBezTo>
                <a:cubicBezTo>
                  <a:pt x="8008" y="5296"/>
                  <a:pt x="8047" y="4888"/>
                  <a:pt x="8047" y="4888"/>
                </a:cubicBezTo>
                <a:lnTo>
                  <a:pt x="8242" y="3052"/>
                </a:lnTo>
                <a:cubicBezTo>
                  <a:pt x="8242" y="3052"/>
                  <a:pt x="8359" y="2235"/>
                  <a:pt x="8320" y="2032"/>
                </a:cubicBezTo>
                <a:cubicBezTo>
                  <a:pt x="8242" y="2846"/>
                  <a:pt x="7734" y="5906"/>
                  <a:pt x="7734" y="5296"/>
                </a:cubicBezTo>
                <a:cubicBezTo>
                  <a:pt x="7773" y="5093"/>
                  <a:pt x="8203" y="2032"/>
                  <a:pt x="8086" y="2235"/>
                </a:cubicBezTo>
                <a:cubicBezTo>
                  <a:pt x="8086" y="2439"/>
                  <a:pt x="7734" y="4477"/>
                  <a:pt x="7734" y="4477"/>
                </a:cubicBezTo>
                <a:cubicBezTo>
                  <a:pt x="7734" y="4477"/>
                  <a:pt x="7813" y="3460"/>
                  <a:pt x="7734" y="3867"/>
                </a:cubicBezTo>
                <a:cubicBezTo>
                  <a:pt x="7656" y="4888"/>
                  <a:pt x="7227" y="6724"/>
                  <a:pt x="7227" y="6724"/>
                </a:cubicBezTo>
                <a:cubicBezTo>
                  <a:pt x="7227" y="6724"/>
                  <a:pt x="7188" y="6724"/>
                  <a:pt x="7227" y="6520"/>
                </a:cubicBezTo>
                <a:cubicBezTo>
                  <a:pt x="7305" y="5906"/>
                  <a:pt x="7499" y="4777"/>
                  <a:pt x="7422" y="4888"/>
                </a:cubicBezTo>
                <a:cubicBezTo>
                  <a:pt x="7345" y="4997"/>
                  <a:pt x="6957" y="6630"/>
                  <a:pt x="6764" y="7179"/>
                </a:cubicBezTo>
                <a:cubicBezTo>
                  <a:pt x="6437" y="8105"/>
                  <a:pt x="6604" y="7309"/>
                  <a:pt x="6641" y="7131"/>
                </a:cubicBezTo>
                <a:cubicBezTo>
                  <a:pt x="6676" y="6965"/>
                  <a:pt x="6953" y="5906"/>
                  <a:pt x="6836" y="6111"/>
                </a:cubicBezTo>
                <a:cubicBezTo>
                  <a:pt x="6719" y="6384"/>
                  <a:pt x="6482" y="7034"/>
                  <a:pt x="6484" y="6928"/>
                </a:cubicBezTo>
                <a:cubicBezTo>
                  <a:pt x="6486" y="6821"/>
                  <a:pt x="6768" y="6074"/>
                  <a:pt x="6846" y="5462"/>
                </a:cubicBezTo>
                <a:cubicBezTo>
                  <a:pt x="6719" y="5556"/>
                  <a:pt x="6209" y="7174"/>
                  <a:pt x="6006" y="7621"/>
                </a:cubicBezTo>
                <a:cubicBezTo>
                  <a:pt x="5803" y="8070"/>
                  <a:pt x="5675" y="8130"/>
                  <a:pt x="5625" y="8150"/>
                </a:cubicBezTo>
                <a:cubicBezTo>
                  <a:pt x="5575" y="8172"/>
                  <a:pt x="5703" y="7946"/>
                  <a:pt x="5703" y="7741"/>
                </a:cubicBezTo>
                <a:cubicBezTo>
                  <a:pt x="5742" y="7540"/>
                  <a:pt x="5551" y="7872"/>
                  <a:pt x="5486" y="7932"/>
                </a:cubicBezTo>
                <a:cubicBezTo>
                  <a:pt x="5421" y="7991"/>
                  <a:pt x="5355" y="8093"/>
                  <a:pt x="5313" y="8094"/>
                </a:cubicBezTo>
                <a:cubicBezTo>
                  <a:pt x="5271" y="8096"/>
                  <a:pt x="5189" y="8073"/>
                  <a:pt x="5234" y="7946"/>
                </a:cubicBezTo>
                <a:cubicBezTo>
                  <a:pt x="5280" y="7820"/>
                  <a:pt x="5469" y="7538"/>
                  <a:pt x="5586" y="7336"/>
                </a:cubicBezTo>
                <a:cubicBezTo>
                  <a:pt x="5664" y="6724"/>
                  <a:pt x="4844" y="7946"/>
                  <a:pt x="4141" y="7741"/>
                </a:cubicBezTo>
                <a:cubicBezTo>
                  <a:pt x="4219" y="7540"/>
                  <a:pt x="4325" y="7086"/>
                  <a:pt x="4375" y="6928"/>
                </a:cubicBezTo>
                <a:cubicBezTo>
                  <a:pt x="4428" y="6796"/>
                  <a:pt x="4492" y="6520"/>
                  <a:pt x="4375" y="6724"/>
                </a:cubicBezTo>
                <a:cubicBezTo>
                  <a:pt x="4258" y="6928"/>
                  <a:pt x="3945" y="7540"/>
                  <a:pt x="3906" y="7336"/>
                </a:cubicBezTo>
                <a:cubicBezTo>
                  <a:pt x="3867" y="7336"/>
                  <a:pt x="4261" y="6575"/>
                  <a:pt x="4573" y="5151"/>
                </a:cubicBezTo>
                <a:cubicBezTo>
                  <a:pt x="4587" y="5048"/>
                  <a:pt x="4609" y="4899"/>
                  <a:pt x="4531" y="5093"/>
                </a:cubicBezTo>
                <a:cubicBezTo>
                  <a:pt x="4453" y="5287"/>
                  <a:pt x="4219" y="6111"/>
                  <a:pt x="4102" y="6315"/>
                </a:cubicBezTo>
                <a:cubicBezTo>
                  <a:pt x="3711" y="6928"/>
                  <a:pt x="3398" y="7131"/>
                  <a:pt x="3359" y="6928"/>
                </a:cubicBezTo>
                <a:cubicBezTo>
                  <a:pt x="3320" y="6928"/>
                  <a:pt x="3391" y="6931"/>
                  <a:pt x="3527" y="6575"/>
                </a:cubicBezTo>
                <a:cubicBezTo>
                  <a:pt x="3605" y="6372"/>
                  <a:pt x="3672" y="5906"/>
                  <a:pt x="3594" y="6111"/>
                </a:cubicBezTo>
                <a:cubicBezTo>
                  <a:pt x="3555" y="6315"/>
                  <a:pt x="3242" y="6724"/>
                  <a:pt x="3203" y="6520"/>
                </a:cubicBezTo>
                <a:cubicBezTo>
                  <a:pt x="3216" y="6451"/>
                  <a:pt x="3164" y="6547"/>
                  <a:pt x="3242" y="6315"/>
                </a:cubicBezTo>
                <a:cubicBezTo>
                  <a:pt x="3320" y="6085"/>
                  <a:pt x="3629" y="5307"/>
                  <a:pt x="3672" y="5136"/>
                </a:cubicBezTo>
                <a:cubicBezTo>
                  <a:pt x="3715" y="4967"/>
                  <a:pt x="3632" y="5065"/>
                  <a:pt x="3502" y="5296"/>
                </a:cubicBezTo>
                <a:cubicBezTo>
                  <a:pt x="3372" y="5525"/>
                  <a:pt x="3086" y="6315"/>
                  <a:pt x="2891" y="6520"/>
                </a:cubicBezTo>
                <a:cubicBezTo>
                  <a:pt x="2813" y="6520"/>
                  <a:pt x="2797" y="6468"/>
                  <a:pt x="2852" y="6315"/>
                </a:cubicBezTo>
                <a:cubicBezTo>
                  <a:pt x="2907" y="6164"/>
                  <a:pt x="3219" y="5615"/>
                  <a:pt x="3219" y="5615"/>
                </a:cubicBezTo>
                <a:cubicBezTo>
                  <a:pt x="3219" y="5615"/>
                  <a:pt x="3530" y="4900"/>
                  <a:pt x="3477" y="4683"/>
                </a:cubicBezTo>
                <a:cubicBezTo>
                  <a:pt x="3194" y="5382"/>
                  <a:pt x="2461" y="6111"/>
                  <a:pt x="2539" y="5705"/>
                </a:cubicBezTo>
                <a:cubicBezTo>
                  <a:pt x="2539" y="5705"/>
                  <a:pt x="3359" y="4274"/>
                  <a:pt x="3203" y="4069"/>
                </a:cubicBezTo>
                <a:cubicBezTo>
                  <a:pt x="3128" y="4291"/>
                  <a:pt x="2617" y="4888"/>
                  <a:pt x="2617" y="4888"/>
                </a:cubicBezTo>
                <a:cubicBezTo>
                  <a:pt x="2617" y="4888"/>
                  <a:pt x="2813" y="4069"/>
                  <a:pt x="2695" y="4274"/>
                </a:cubicBezTo>
                <a:cubicBezTo>
                  <a:pt x="2500" y="5093"/>
                  <a:pt x="2046" y="5173"/>
                  <a:pt x="1914" y="5296"/>
                </a:cubicBezTo>
                <a:cubicBezTo>
                  <a:pt x="1782" y="5420"/>
                  <a:pt x="1825" y="5225"/>
                  <a:pt x="1903" y="5021"/>
                </a:cubicBezTo>
                <a:cubicBezTo>
                  <a:pt x="2020" y="4815"/>
                  <a:pt x="2337" y="4511"/>
                  <a:pt x="2305" y="4274"/>
                </a:cubicBezTo>
                <a:cubicBezTo>
                  <a:pt x="2273" y="4039"/>
                  <a:pt x="1542" y="4640"/>
                  <a:pt x="1523" y="4477"/>
                </a:cubicBezTo>
                <a:cubicBezTo>
                  <a:pt x="1493" y="4214"/>
                  <a:pt x="1777" y="4233"/>
                  <a:pt x="1769" y="4102"/>
                </a:cubicBezTo>
                <a:cubicBezTo>
                  <a:pt x="1754" y="3852"/>
                  <a:pt x="1363" y="4177"/>
                  <a:pt x="1211" y="4069"/>
                </a:cubicBezTo>
                <a:lnTo>
                  <a:pt x="1211" y="4069"/>
                </a:lnTo>
                <a:cubicBezTo>
                  <a:pt x="1222" y="4030"/>
                  <a:pt x="1046" y="3838"/>
                  <a:pt x="1278" y="3822"/>
                </a:cubicBezTo>
                <a:cubicBezTo>
                  <a:pt x="1356" y="3817"/>
                  <a:pt x="1611" y="3828"/>
                  <a:pt x="1602" y="3664"/>
                </a:cubicBezTo>
                <a:cubicBezTo>
                  <a:pt x="1593" y="3500"/>
                  <a:pt x="1328" y="3664"/>
                  <a:pt x="1328" y="3460"/>
                </a:cubicBezTo>
                <a:cubicBezTo>
                  <a:pt x="1328" y="3255"/>
                  <a:pt x="1643" y="3251"/>
                  <a:pt x="1641" y="3052"/>
                </a:cubicBezTo>
                <a:cubicBezTo>
                  <a:pt x="1638" y="2802"/>
                  <a:pt x="906" y="3458"/>
                  <a:pt x="352" y="3255"/>
                </a:cubicBezTo>
                <a:cubicBezTo>
                  <a:pt x="275" y="3227"/>
                  <a:pt x="0" y="3052"/>
                  <a:pt x="0" y="3052"/>
                </a:cubicBezTo>
                <a:lnTo>
                  <a:pt x="0" y="10000"/>
                </a:lnTo>
                <a:lnTo>
                  <a:pt x="10002" y="9990"/>
                </a:lnTo>
                <a:cubicBezTo>
                  <a:pt x="10000" y="8047"/>
                  <a:pt x="10000" y="4006"/>
                  <a:pt x="10000" y="8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612691F9-5B37-4164-B8B1-25D35CC39266}"/>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C436CCA-354C-4FF1-B3CE-B1D183A73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E2A6EDD5-B586-499C-979E-9EF1876F60E9}"/>
              </a:ext>
            </a:extLst>
          </p:cNvPr>
          <p:cNvSpPr>
            <a:spLocks noGrp="1"/>
          </p:cNvSpPr>
          <p:nvPr>
            <p:ph type="dt" sz="half" idx="10"/>
          </p:nvPr>
        </p:nvSpPr>
        <p:spPr/>
        <p:txBody>
          <a:bodyPr/>
          <a:lstStyle/>
          <a:p>
            <a:fld id="{75577D9C-C153-4C94-BCEC-38779CE425DA}" type="datetime1">
              <a:rPr lang="en-US" smtClean="0"/>
              <a:t>4/12/2024</a:t>
            </a:fld>
            <a:endParaRPr lang="en-GB" dirty="0"/>
          </a:p>
        </p:txBody>
      </p:sp>
      <p:sp>
        <p:nvSpPr>
          <p:cNvPr id="5" name="Footer Placeholder 4">
            <a:extLst>
              <a:ext uri="{FF2B5EF4-FFF2-40B4-BE49-F238E27FC236}">
                <a16:creationId xmlns:a16="http://schemas.microsoft.com/office/drawing/2014/main" id="{631643AB-08B6-4CA1-B850-D966D61C7B5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6345900-B974-4DCE-AC00-6F4ECB097063}"/>
              </a:ext>
            </a:extLst>
          </p:cNvPr>
          <p:cNvSpPr>
            <a:spLocks noGrp="1"/>
          </p:cNvSpPr>
          <p:nvPr>
            <p:ph type="sldNum" sz="quarter" idx="12"/>
          </p:nvPr>
        </p:nvSpPr>
        <p:spPr/>
        <p:txBody>
          <a:bodyPr/>
          <a:lstStyle/>
          <a:p>
            <a:fld id="{7CEFE087-F4A6-4AEE-BB57-A1C008D50EF6}" type="slidenum">
              <a:rPr lang="en-GB" smtClean="0"/>
              <a:t>‹#›</a:t>
            </a:fld>
            <a:endParaRPr lang="en-GB" dirty="0"/>
          </a:p>
        </p:txBody>
      </p:sp>
      <p:cxnSp>
        <p:nvCxnSpPr>
          <p:cNvPr id="8" name="Straight Connector 7">
            <a:extLst>
              <a:ext uri="{FF2B5EF4-FFF2-40B4-BE49-F238E27FC236}">
                <a16:creationId xmlns:a16="http://schemas.microsoft.com/office/drawing/2014/main" id="{7FD233F9-4053-44D6-8628-5DB5E226FE70}"/>
              </a:ext>
            </a:extLst>
          </p:cNvPr>
          <p:cNvCxnSpPr>
            <a:cxnSpLocks/>
          </p:cNvCxnSpPr>
          <p:nvPr userDrawn="1"/>
        </p:nvCxnSpPr>
        <p:spPr>
          <a:xfrm>
            <a:off x="503998" y="863396"/>
            <a:ext cx="9587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BD69BDD-48E4-4D7F-8FB7-3785DACD4A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Tree>
    <p:extLst>
      <p:ext uri="{BB962C8B-B14F-4D97-AF65-F5344CB8AC3E}">
        <p14:creationId xmlns:p14="http://schemas.microsoft.com/office/powerpoint/2010/main" val="370895980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91F9-5B37-4164-B8B1-25D35CC39266}"/>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C436CCA-354C-4FF1-B3CE-B1D183A73F06}"/>
              </a:ext>
            </a:extLst>
          </p:cNvPr>
          <p:cNvSpPr>
            <a:spLocks noGrp="1"/>
          </p:cNvSpPr>
          <p:nvPr>
            <p:ph idx="1"/>
          </p:nvPr>
        </p:nvSpPr>
        <p:spPr>
          <a:xfrm>
            <a:off x="503999" y="1808165"/>
            <a:ext cx="4140000" cy="4141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E2A6EDD5-B586-499C-979E-9EF1876F60E9}"/>
              </a:ext>
            </a:extLst>
          </p:cNvPr>
          <p:cNvSpPr>
            <a:spLocks noGrp="1"/>
          </p:cNvSpPr>
          <p:nvPr>
            <p:ph type="dt" sz="half" idx="10"/>
          </p:nvPr>
        </p:nvSpPr>
        <p:spPr/>
        <p:txBody>
          <a:bodyPr/>
          <a:lstStyle/>
          <a:p>
            <a:fld id="{BCAA8F36-BA4E-4752-A6E3-D566023AA371}" type="datetime1">
              <a:rPr lang="en-US" smtClean="0"/>
              <a:t>4/12/2024</a:t>
            </a:fld>
            <a:endParaRPr lang="en-GB" dirty="0"/>
          </a:p>
        </p:txBody>
      </p:sp>
      <p:sp>
        <p:nvSpPr>
          <p:cNvPr id="5" name="Footer Placeholder 4">
            <a:extLst>
              <a:ext uri="{FF2B5EF4-FFF2-40B4-BE49-F238E27FC236}">
                <a16:creationId xmlns:a16="http://schemas.microsoft.com/office/drawing/2014/main" id="{631643AB-08B6-4CA1-B850-D966D61C7B5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6345900-B974-4DCE-AC00-6F4ECB097063}"/>
              </a:ext>
            </a:extLst>
          </p:cNvPr>
          <p:cNvSpPr>
            <a:spLocks noGrp="1"/>
          </p:cNvSpPr>
          <p:nvPr>
            <p:ph type="sldNum" sz="quarter" idx="12"/>
          </p:nvPr>
        </p:nvSpPr>
        <p:spPr/>
        <p:txBody>
          <a:bodyPr/>
          <a:lstStyle/>
          <a:p>
            <a:fld id="{7CEFE087-F4A6-4AEE-BB57-A1C008D50EF6}" type="slidenum">
              <a:rPr lang="en-GB" smtClean="0"/>
              <a:t>‹#›</a:t>
            </a:fld>
            <a:endParaRPr lang="en-GB" dirty="0"/>
          </a:p>
        </p:txBody>
      </p:sp>
      <p:cxnSp>
        <p:nvCxnSpPr>
          <p:cNvPr id="8" name="Straight Connector 7">
            <a:extLst>
              <a:ext uri="{FF2B5EF4-FFF2-40B4-BE49-F238E27FC236}">
                <a16:creationId xmlns:a16="http://schemas.microsoft.com/office/drawing/2014/main" id="{7FD233F9-4053-44D6-8628-5DB5E226FE70}"/>
              </a:ext>
            </a:extLst>
          </p:cNvPr>
          <p:cNvCxnSpPr>
            <a:cxnSpLocks/>
          </p:cNvCxnSpPr>
          <p:nvPr userDrawn="1"/>
        </p:nvCxnSpPr>
        <p:spPr>
          <a:xfrm>
            <a:off x="503998" y="863396"/>
            <a:ext cx="9587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BD69BDD-48E4-4D7F-8FB7-3785DACD4A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
        <p:nvSpPr>
          <p:cNvPr id="24" name="Freeform 13">
            <a:extLst>
              <a:ext uri="{FF2B5EF4-FFF2-40B4-BE49-F238E27FC236}">
                <a16:creationId xmlns:a16="http://schemas.microsoft.com/office/drawing/2014/main" id="{088A484A-7D59-45AE-A207-0F81F89AA303}"/>
              </a:ext>
            </a:extLst>
          </p:cNvPr>
          <p:cNvSpPr>
            <a:spLocks noGrp="1"/>
          </p:cNvSpPr>
          <p:nvPr>
            <p:ph type="pic" sz="quarter" idx="13"/>
          </p:nvPr>
        </p:nvSpPr>
        <p:spPr bwMode="auto">
          <a:xfrm rot="400189">
            <a:off x="4575403" y="1675681"/>
            <a:ext cx="7206318" cy="4336319"/>
          </a:xfrm>
          <a:custGeom>
            <a:avLst/>
            <a:gdLst>
              <a:gd name="T0" fmla="*/ 187 w 193"/>
              <a:gd name="T1" fmla="*/ 15 h 147"/>
              <a:gd name="T2" fmla="*/ 187 w 193"/>
              <a:gd name="T3" fmla="*/ 15 h 147"/>
              <a:gd name="T4" fmla="*/ 15 w 193"/>
              <a:gd name="T5" fmla="*/ 15 h 147"/>
              <a:gd name="T6" fmla="*/ 15 w 193"/>
              <a:gd name="T7" fmla="*/ 15 h 147"/>
              <a:gd name="T8" fmla="*/ 14 w 193"/>
              <a:gd name="T9" fmla="*/ 125 h 147"/>
              <a:gd name="T10" fmla="*/ 14 w 193"/>
              <a:gd name="T11" fmla="*/ 125 h 147"/>
              <a:gd name="T12" fmla="*/ 187 w 193"/>
              <a:gd name="T13" fmla="*/ 125 h 147"/>
              <a:gd name="T14" fmla="*/ 187 w 193"/>
              <a:gd name="T15" fmla="*/ 125 h 147"/>
              <a:gd name="T16" fmla="*/ 187 w 193"/>
              <a:gd name="T17" fmla="*/ 1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47">
                <a:moveTo>
                  <a:pt x="187" y="15"/>
                </a:moveTo>
                <a:cubicBezTo>
                  <a:pt x="187" y="15"/>
                  <a:pt x="187" y="15"/>
                  <a:pt x="187" y="15"/>
                </a:cubicBezTo>
                <a:cubicBezTo>
                  <a:pt x="144" y="2"/>
                  <a:pt x="95" y="0"/>
                  <a:pt x="15" y="15"/>
                </a:cubicBezTo>
                <a:cubicBezTo>
                  <a:pt x="15" y="15"/>
                  <a:pt x="15" y="15"/>
                  <a:pt x="15" y="15"/>
                </a:cubicBezTo>
                <a:cubicBezTo>
                  <a:pt x="3" y="42"/>
                  <a:pt x="0" y="65"/>
                  <a:pt x="14" y="125"/>
                </a:cubicBezTo>
                <a:cubicBezTo>
                  <a:pt x="14" y="125"/>
                  <a:pt x="14" y="125"/>
                  <a:pt x="14" y="125"/>
                </a:cubicBezTo>
                <a:cubicBezTo>
                  <a:pt x="107" y="147"/>
                  <a:pt x="146" y="143"/>
                  <a:pt x="187" y="125"/>
                </a:cubicBezTo>
                <a:cubicBezTo>
                  <a:pt x="187" y="125"/>
                  <a:pt x="187" y="125"/>
                  <a:pt x="187" y="125"/>
                </a:cubicBezTo>
                <a:cubicBezTo>
                  <a:pt x="193" y="79"/>
                  <a:pt x="193" y="44"/>
                  <a:pt x="187" y="15"/>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lvl1pPr>
              <a:defRPr sz="1400"/>
            </a:lvl1pPr>
          </a:lstStyle>
          <a:p>
            <a:r>
              <a:rPr lang="en-US"/>
              <a:t>Click icon to add picture</a:t>
            </a:r>
            <a:endParaRPr lang="en-GB" dirty="0"/>
          </a:p>
        </p:txBody>
      </p:sp>
    </p:spTree>
    <p:extLst>
      <p:ext uri="{BB962C8B-B14F-4D97-AF65-F5344CB8AC3E}">
        <p14:creationId xmlns:p14="http://schemas.microsoft.com/office/powerpoint/2010/main" val="73385259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se study 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91F9-5B37-4164-B8B1-25D35CC39266}"/>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C436CCA-354C-4FF1-B3CE-B1D183A73F06}"/>
              </a:ext>
            </a:extLst>
          </p:cNvPr>
          <p:cNvSpPr>
            <a:spLocks noGrp="1"/>
          </p:cNvSpPr>
          <p:nvPr>
            <p:ph idx="1"/>
          </p:nvPr>
        </p:nvSpPr>
        <p:spPr>
          <a:xfrm>
            <a:off x="503999" y="1808165"/>
            <a:ext cx="4140000" cy="4141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E2A6EDD5-B586-499C-979E-9EF1876F60E9}"/>
              </a:ext>
            </a:extLst>
          </p:cNvPr>
          <p:cNvSpPr>
            <a:spLocks noGrp="1"/>
          </p:cNvSpPr>
          <p:nvPr>
            <p:ph type="dt" sz="half" idx="10"/>
          </p:nvPr>
        </p:nvSpPr>
        <p:spPr/>
        <p:txBody>
          <a:bodyPr/>
          <a:lstStyle/>
          <a:p>
            <a:fld id="{8BA0199E-8E85-4709-AAE8-AD239917783A}" type="datetime1">
              <a:rPr lang="en-US" smtClean="0"/>
              <a:t>4/12/2024</a:t>
            </a:fld>
            <a:endParaRPr lang="en-GB" dirty="0"/>
          </a:p>
        </p:txBody>
      </p:sp>
      <p:sp>
        <p:nvSpPr>
          <p:cNvPr id="5" name="Footer Placeholder 4">
            <a:extLst>
              <a:ext uri="{FF2B5EF4-FFF2-40B4-BE49-F238E27FC236}">
                <a16:creationId xmlns:a16="http://schemas.microsoft.com/office/drawing/2014/main" id="{631643AB-08B6-4CA1-B850-D966D61C7B5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6345900-B974-4DCE-AC00-6F4ECB097063}"/>
              </a:ext>
            </a:extLst>
          </p:cNvPr>
          <p:cNvSpPr>
            <a:spLocks noGrp="1"/>
          </p:cNvSpPr>
          <p:nvPr>
            <p:ph type="sldNum" sz="quarter" idx="12"/>
          </p:nvPr>
        </p:nvSpPr>
        <p:spPr/>
        <p:txBody>
          <a:bodyPr/>
          <a:lstStyle/>
          <a:p>
            <a:fld id="{7CEFE087-F4A6-4AEE-BB57-A1C008D50EF6}" type="slidenum">
              <a:rPr lang="en-GB" smtClean="0"/>
              <a:t>‹#›</a:t>
            </a:fld>
            <a:endParaRPr lang="en-GB" dirty="0"/>
          </a:p>
        </p:txBody>
      </p:sp>
      <p:cxnSp>
        <p:nvCxnSpPr>
          <p:cNvPr id="8" name="Straight Connector 7">
            <a:extLst>
              <a:ext uri="{FF2B5EF4-FFF2-40B4-BE49-F238E27FC236}">
                <a16:creationId xmlns:a16="http://schemas.microsoft.com/office/drawing/2014/main" id="{7FD233F9-4053-44D6-8628-5DB5E226FE70}"/>
              </a:ext>
            </a:extLst>
          </p:cNvPr>
          <p:cNvCxnSpPr>
            <a:cxnSpLocks/>
          </p:cNvCxnSpPr>
          <p:nvPr userDrawn="1"/>
        </p:nvCxnSpPr>
        <p:spPr>
          <a:xfrm>
            <a:off x="503998" y="863396"/>
            <a:ext cx="9587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BD69BDD-48E4-4D7F-8FB7-3785DACD4A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
        <p:nvSpPr>
          <p:cNvPr id="24" name="Freeform 13">
            <a:extLst>
              <a:ext uri="{FF2B5EF4-FFF2-40B4-BE49-F238E27FC236}">
                <a16:creationId xmlns:a16="http://schemas.microsoft.com/office/drawing/2014/main" id="{088A484A-7D59-45AE-A207-0F81F89AA303}"/>
              </a:ext>
            </a:extLst>
          </p:cNvPr>
          <p:cNvSpPr>
            <a:spLocks noGrp="1"/>
          </p:cNvSpPr>
          <p:nvPr>
            <p:ph type="pic" sz="quarter" idx="13"/>
          </p:nvPr>
        </p:nvSpPr>
        <p:spPr bwMode="auto">
          <a:xfrm rot="400189">
            <a:off x="4987942" y="1874034"/>
            <a:ext cx="5838394" cy="3571962"/>
          </a:xfrm>
          <a:custGeom>
            <a:avLst/>
            <a:gdLst>
              <a:gd name="T0" fmla="*/ 187 w 193"/>
              <a:gd name="T1" fmla="*/ 15 h 147"/>
              <a:gd name="T2" fmla="*/ 187 w 193"/>
              <a:gd name="T3" fmla="*/ 15 h 147"/>
              <a:gd name="T4" fmla="*/ 15 w 193"/>
              <a:gd name="T5" fmla="*/ 15 h 147"/>
              <a:gd name="T6" fmla="*/ 15 w 193"/>
              <a:gd name="T7" fmla="*/ 15 h 147"/>
              <a:gd name="T8" fmla="*/ 14 w 193"/>
              <a:gd name="T9" fmla="*/ 125 h 147"/>
              <a:gd name="T10" fmla="*/ 14 w 193"/>
              <a:gd name="T11" fmla="*/ 125 h 147"/>
              <a:gd name="T12" fmla="*/ 187 w 193"/>
              <a:gd name="T13" fmla="*/ 125 h 147"/>
              <a:gd name="T14" fmla="*/ 187 w 193"/>
              <a:gd name="T15" fmla="*/ 125 h 147"/>
              <a:gd name="T16" fmla="*/ 187 w 193"/>
              <a:gd name="T17" fmla="*/ 1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47">
                <a:moveTo>
                  <a:pt x="187" y="15"/>
                </a:moveTo>
                <a:cubicBezTo>
                  <a:pt x="187" y="15"/>
                  <a:pt x="187" y="15"/>
                  <a:pt x="187" y="15"/>
                </a:cubicBezTo>
                <a:cubicBezTo>
                  <a:pt x="144" y="2"/>
                  <a:pt x="95" y="0"/>
                  <a:pt x="15" y="15"/>
                </a:cubicBezTo>
                <a:cubicBezTo>
                  <a:pt x="15" y="15"/>
                  <a:pt x="15" y="15"/>
                  <a:pt x="15" y="15"/>
                </a:cubicBezTo>
                <a:cubicBezTo>
                  <a:pt x="3" y="42"/>
                  <a:pt x="0" y="65"/>
                  <a:pt x="14" y="125"/>
                </a:cubicBezTo>
                <a:cubicBezTo>
                  <a:pt x="14" y="125"/>
                  <a:pt x="14" y="125"/>
                  <a:pt x="14" y="125"/>
                </a:cubicBezTo>
                <a:cubicBezTo>
                  <a:pt x="107" y="147"/>
                  <a:pt x="146" y="143"/>
                  <a:pt x="187" y="125"/>
                </a:cubicBezTo>
                <a:cubicBezTo>
                  <a:pt x="187" y="125"/>
                  <a:pt x="187" y="125"/>
                  <a:pt x="187" y="125"/>
                </a:cubicBezTo>
                <a:cubicBezTo>
                  <a:pt x="193" y="79"/>
                  <a:pt x="193" y="44"/>
                  <a:pt x="187" y="15"/>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lvl1pPr>
              <a:defRPr sz="1400"/>
            </a:lvl1pPr>
          </a:lstStyle>
          <a:p>
            <a:r>
              <a:rPr lang="en-US"/>
              <a:t>Click icon to add picture</a:t>
            </a:r>
            <a:endParaRPr lang="en-GB" dirty="0"/>
          </a:p>
        </p:txBody>
      </p:sp>
    </p:spTree>
    <p:extLst>
      <p:ext uri="{BB962C8B-B14F-4D97-AF65-F5344CB8AC3E}">
        <p14:creationId xmlns:p14="http://schemas.microsoft.com/office/powerpoint/2010/main" val="164907130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Image - Smoot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2CF94A7C-8FD9-4849-AB50-5CAE797EAAE0}"/>
              </a:ext>
            </a:extLst>
          </p:cNvPr>
          <p:cNvSpPr>
            <a:spLocks noChangeAspect="1"/>
          </p:cNvSpPr>
          <p:nvPr userDrawn="1"/>
        </p:nvSpPr>
        <p:spPr bwMode="auto">
          <a:xfrm>
            <a:off x="0" y="4646910"/>
            <a:ext cx="12191998" cy="2211090"/>
          </a:xfrm>
          <a:custGeom>
            <a:avLst/>
            <a:gdLst>
              <a:gd name="T0" fmla="*/ 128 w 128"/>
              <a:gd name="T1" fmla="*/ 0 h 53"/>
              <a:gd name="T2" fmla="*/ 116 w 128"/>
              <a:gd name="T3" fmla="*/ 5 h 53"/>
              <a:gd name="T4" fmla="*/ 11 w 128"/>
              <a:gd name="T5" fmla="*/ 8 h 53"/>
              <a:gd name="T6" fmla="*/ 0 w 128"/>
              <a:gd name="T7" fmla="*/ 6 h 53"/>
              <a:gd name="T8" fmla="*/ 0 w 128"/>
              <a:gd name="T9" fmla="*/ 53 h 53"/>
              <a:gd name="T10" fmla="*/ 128 w 128"/>
              <a:gd name="T11" fmla="*/ 53 h 53"/>
              <a:gd name="T12" fmla="*/ 128 w 128"/>
              <a:gd name="T13" fmla="*/ 0 h 53"/>
              <a:gd name="connsiteX0" fmla="*/ 10000 w 10000"/>
              <a:gd name="connsiteY0" fmla="*/ 0 h 10000"/>
              <a:gd name="connsiteX1" fmla="*/ 9063 w 10000"/>
              <a:gd name="connsiteY1" fmla="*/ 943 h 10000"/>
              <a:gd name="connsiteX2" fmla="*/ 859 w 10000"/>
              <a:gd name="connsiteY2" fmla="*/ 1509 h 10000"/>
              <a:gd name="connsiteX3" fmla="*/ 0 w 10000"/>
              <a:gd name="connsiteY3" fmla="*/ 1132 h 10000"/>
              <a:gd name="connsiteX4" fmla="*/ 203 w 10000"/>
              <a:gd name="connsiteY4" fmla="*/ 7388 h 10000"/>
              <a:gd name="connsiteX5" fmla="*/ 10000 w 10000"/>
              <a:gd name="connsiteY5" fmla="*/ 10000 h 10000"/>
              <a:gd name="connsiteX6" fmla="*/ 10000 w 10000"/>
              <a:gd name="connsiteY6" fmla="*/ 0 h 10000"/>
              <a:gd name="connsiteX0" fmla="*/ 10000 w 10000"/>
              <a:gd name="connsiteY0" fmla="*/ 0 h 10000"/>
              <a:gd name="connsiteX1" fmla="*/ 9063 w 10000"/>
              <a:gd name="connsiteY1" fmla="*/ 943 h 10000"/>
              <a:gd name="connsiteX2" fmla="*/ 859 w 10000"/>
              <a:gd name="connsiteY2" fmla="*/ 1509 h 10000"/>
              <a:gd name="connsiteX3" fmla="*/ 0 w 10000"/>
              <a:gd name="connsiteY3" fmla="*/ 1132 h 10000"/>
              <a:gd name="connsiteX4" fmla="*/ 19 w 10000"/>
              <a:gd name="connsiteY4" fmla="*/ 8544 h 10000"/>
              <a:gd name="connsiteX5" fmla="*/ 10000 w 10000"/>
              <a:gd name="connsiteY5" fmla="*/ 10000 h 10000"/>
              <a:gd name="connsiteX6" fmla="*/ 10000 w 10000"/>
              <a:gd name="connsiteY6" fmla="*/ 0 h 10000"/>
              <a:gd name="connsiteX0" fmla="*/ 10000 w 10000"/>
              <a:gd name="connsiteY0" fmla="*/ 0 h 8632"/>
              <a:gd name="connsiteX1" fmla="*/ 9063 w 10000"/>
              <a:gd name="connsiteY1" fmla="*/ 943 h 8632"/>
              <a:gd name="connsiteX2" fmla="*/ 859 w 10000"/>
              <a:gd name="connsiteY2" fmla="*/ 1509 h 8632"/>
              <a:gd name="connsiteX3" fmla="*/ 0 w 10000"/>
              <a:gd name="connsiteY3" fmla="*/ 1132 h 8632"/>
              <a:gd name="connsiteX4" fmla="*/ 19 w 10000"/>
              <a:gd name="connsiteY4" fmla="*/ 8544 h 8632"/>
              <a:gd name="connsiteX5" fmla="*/ 9802 w 10000"/>
              <a:gd name="connsiteY5" fmla="*/ 8220 h 8632"/>
              <a:gd name="connsiteX6" fmla="*/ 10000 w 10000"/>
              <a:gd name="connsiteY6" fmla="*/ 0 h 8632"/>
              <a:gd name="connsiteX0" fmla="*/ 10000 w 10005"/>
              <a:gd name="connsiteY0" fmla="*/ 0 h 10001"/>
              <a:gd name="connsiteX1" fmla="*/ 9063 w 10005"/>
              <a:gd name="connsiteY1" fmla="*/ 1092 h 10001"/>
              <a:gd name="connsiteX2" fmla="*/ 859 w 10005"/>
              <a:gd name="connsiteY2" fmla="*/ 1748 h 10001"/>
              <a:gd name="connsiteX3" fmla="*/ 0 w 10005"/>
              <a:gd name="connsiteY3" fmla="*/ 1311 h 10001"/>
              <a:gd name="connsiteX4" fmla="*/ 19 w 10005"/>
              <a:gd name="connsiteY4" fmla="*/ 9898 h 10001"/>
              <a:gd name="connsiteX5" fmla="*/ 10005 w 10005"/>
              <a:gd name="connsiteY5" fmla="*/ 9791 h 10001"/>
              <a:gd name="connsiteX6" fmla="*/ 10000 w 10005"/>
              <a:gd name="connsiteY6" fmla="*/ 0 h 10001"/>
              <a:gd name="connsiteX0" fmla="*/ 10000 w 10005"/>
              <a:gd name="connsiteY0" fmla="*/ 0 h 10033"/>
              <a:gd name="connsiteX1" fmla="*/ 9063 w 10005"/>
              <a:gd name="connsiteY1" fmla="*/ 1092 h 10033"/>
              <a:gd name="connsiteX2" fmla="*/ 859 w 10005"/>
              <a:gd name="connsiteY2" fmla="*/ 1748 h 10033"/>
              <a:gd name="connsiteX3" fmla="*/ 0 w 10005"/>
              <a:gd name="connsiteY3" fmla="*/ 1311 h 10033"/>
              <a:gd name="connsiteX4" fmla="*/ 1 w 10005"/>
              <a:gd name="connsiteY4" fmla="*/ 9936 h 10033"/>
              <a:gd name="connsiteX5" fmla="*/ 10005 w 10005"/>
              <a:gd name="connsiteY5" fmla="*/ 9791 h 10033"/>
              <a:gd name="connsiteX6" fmla="*/ 10000 w 10005"/>
              <a:gd name="connsiteY6" fmla="*/ 0 h 10033"/>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9807"/>
              <a:gd name="connsiteX1" fmla="*/ 9063 w 10005"/>
              <a:gd name="connsiteY1" fmla="*/ 1092 h 9807"/>
              <a:gd name="connsiteX2" fmla="*/ 859 w 10005"/>
              <a:gd name="connsiteY2" fmla="*/ 1748 h 9807"/>
              <a:gd name="connsiteX3" fmla="*/ 0 w 10005"/>
              <a:gd name="connsiteY3" fmla="*/ 1311 h 9807"/>
              <a:gd name="connsiteX4" fmla="*/ 191 w 10005"/>
              <a:gd name="connsiteY4" fmla="*/ 9665 h 9807"/>
              <a:gd name="connsiteX5" fmla="*/ 10005 w 10005"/>
              <a:gd name="connsiteY5" fmla="*/ 9791 h 9807"/>
              <a:gd name="connsiteX6" fmla="*/ 10000 w 10005"/>
              <a:gd name="connsiteY6" fmla="*/ 0 h 9807"/>
              <a:gd name="connsiteX0" fmla="*/ 9995 w 10000"/>
              <a:gd name="connsiteY0" fmla="*/ 0 h 11784"/>
              <a:gd name="connsiteX1" fmla="*/ 9058 w 10000"/>
              <a:gd name="connsiteY1" fmla="*/ 1113 h 11784"/>
              <a:gd name="connsiteX2" fmla="*/ 859 w 10000"/>
              <a:gd name="connsiteY2" fmla="*/ 1782 h 11784"/>
              <a:gd name="connsiteX3" fmla="*/ 0 w 10000"/>
              <a:gd name="connsiteY3" fmla="*/ 1337 h 11784"/>
              <a:gd name="connsiteX4" fmla="*/ 74 w 10000"/>
              <a:gd name="connsiteY4" fmla="*/ 11784 h 11784"/>
              <a:gd name="connsiteX5" fmla="*/ 10000 w 10000"/>
              <a:gd name="connsiteY5" fmla="*/ 9984 h 11784"/>
              <a:gd name="connsiteX6" fmla="*/ 9995 w 10000"/>
              <a:gd name="connsiteY6" fmla="*/ 0 h 11784"/>
              <a:gd name="connsiteX0" fmla="*/ 9995 w 10000"/>
              <a:gd name="connsiteY0" fmla="*/ 0 h 11790"/>
              <a:gd name="connsiteX1" fmla="*/ 9058 w 10000"/>
              <a:gd name="connsiteY1" fmla="*/ 1113 h 11790"/>
              <a:gd name="connsiteX2" fmla="*/ 859 w 10000"/>
              <a:gd name="connsiteY2" fmla="*/ 1782 h 11790"/>
              <a:gd name="connsiteX3" fmla="*/ 0 w 10000"/>
              <a:gd name="connsiteY3" fmla="*/ 1337 h 11790"/>
              <a:gd name="connsiteX4" fmla="*/ 25 w 10000"/>
              <a:gd name="connsiteY4" fmla="*/ 11790 h 11790"/>
              <a:gd name="connsiteX5" fmla="*/ 10000 w 10000"/>
              <a:gd name="connsiteY5" fmla="*/ 9984 h 11790"/>
              <a:gd name="connsiteX6" fmla="*/ 9995 w 10000"/>
              <a:gd name="connsiteY6" fmla="*/ 0 h 11790"/>
              <a:gd name="connsiteX0" fmla="*/ 9995 w 10000"/>
              <a:gd name="connsiteY0" fmla="*/ 0 h 11570"/>
              <a:gd name="connsiteX1" fmla="*/ 9058 w 10000"/>
              <a:gd name="connsiteY1" fmla="*/ 1113 h 11570"/>
              <a:gd name="connsiteX2" fmla="*/ 859 w 10000"/>
              <a:gd name="connsiteY2" fmla="*/ 1782 h 11570"/>
              <a:gd name="connsiteX3" fmla="*/ 0 w 10000"/>
              <a:gd name="connsiteY3" fmla="*/ 1337 h 11570"/>
              <a:gd name="connsiteX4" fmla="*/ 111 w 10000"/>
              <a:gd name="connsiteY4" fmla="*/ 11570 h 11570"/>
              <a:gd name="connsiteX5" fmla="*/ 10000 w 10000"/>
              <a:gd name="connsiteY5" fmla="*/ 9984 h 11570"/>
              <a:gd name="connsiteX6" fmla="*/ 9995 w 10000"/>
              <a:gd name="connsiteY6" fmla="*/ 0 h 11570"/>
              <a:gd name="connsiteX0" fmla="*/ 9995 w 10000"/>
              <a:gd name="connsiteY0" fmla="*/ 0 h 9984"/>
              <a:gd name="connsiteX1" fmla="*/ 9058 w 10000"/>
              <a:gd name="connsiteY1" fmla="*/ 1113 h 9984"/>
              <a:gd name="connsiteX2" fmla="*/ 859 w 10000"/>
              <a:gd name="connsiteY2" fmla="*/ 1782 h 9984"/>
              <a:gd name="connsiteX3" fmla="*/ 0 w 10000"/>
              <a:gd name="connsiteY3" fmla="*/ 1337 h 9984"/>
              <a:gd name="connsiteX4" fmla="*/ 148 w 10000"/>
              <a:gd name="connsiteY4" fmla="*/ 8699 h 9984"/>
              <a:gd name="connsiteX5" fmla="*/ 10000 w 10000"/>
              <a:gd name="connsiteY5" fmla="*/ 9984 h 9984"/>
              <a:gd name="connsiteX6" fmla="*/ 9995 w 10000"/>
              <a:gd name="connsiteY6" fmla="*/ 0 h 9984"/>
              <a:gd name="connsiteX0" fmla="*/ 14327 w 14332"/>
              <a:gd name="connsiteY0" fmla="*/ 0 h 10000"/>
              <a:gd name="connsiteX1" fmla="*/ 13390 w 14332"/>
              <a:gd name="connsiteY1" fmla="*/ 1115 h 10000"/>
              <a:gd name="connsiteX2" fmla="*/ 5191 w 14332"/>
              <a:gd name="connsiteY2" fmla="*/ 1785 h 10000"/>
              <a:gd name="connsiteX3" fmla="*/ 4332 w 14332"/>
              <a:gd name="connsiteY3" fmla="*/ 1339 h 10000"/>
              <a:gd name="connsiteX4" fmla="*/ 4480 w 14332"/>
              <a:gd name="connsiteY4" fmla="*/ 8713 h 10000"/>
              <a:gd name="connsiteX5" fmla="*/ 14332 w 14332"/>
              <a:gd name="connsiteY5" fmla="*/ 10000 h 10000"/>
              <a:gd name="connsiteX6" fmla="*/ 14327 w 14332"/>
              <a:gd name="connsiteY6" fmla="*/ 0 h 10000"/>
              <a:gd name="connsiteX0" fmla="*/ 14327 w 14332"/>
              <a:gd name="connsiteY0" fmla="*/ 0 h 10000"/>
              <a:gd name="connsiteX1" fmla="*/ 13390 w 14332"/>
              <a:gd name="connsiteY1" fmla="*/ 1115 h 10000"/>
              <a:gd name="connsiteX2" fmla="*/ 5191 w 14332"/>
              <a:gd name="connsiteY2" fmla="*/ 1785 h 10000"/>
              <a:gd name="connsiteX3" fmla="*/ 4332 w 14332"/>
              <a:gd name="connsiteY3" fmla="*/ 1339 h 10000"/>
              <a:gd name="connsiteX4" fmla="*/ 4480 w 14332"/>
              <a:gd name="connsiteY4" fmla="*/ 8713 h 10000"/>
              <a:gd name="connsiteX5" fmla="*/ 14332 w 14332"/>
              <a:gd name="connsiteY5" fmla="*/ 10000 h 10000"/>
              <a:gd name="connsiteX6" fmla="*/ 14327 w 14332"/>
              <a:gd name="connsiteY6" fmla="*/ 0 h 10000"/>
              <a:gd name="connsiteX0" fmla="*/ 14358 w 14363"/>
              <a:gd name="connsiteY0" fmla="*/ 0 h 10000"/>
              <a:gd name="connsiteX1" fmla="*/ 13421 w 14363"/>
              <a:gd name="connsiteY1" fmla="*/ 1115 h 10000"/>
              <a:gd name="connsiteX2" fmla="*/ 5222 w 14363"/>
              <a:gd name="connsiteY2" fmla="*/ 1785 h 10000"/>
              <a:gd name="connsiteX3" fmla="*/ 4363 w 14363"/>
              <a:gd name="connsiteY3" fmla="*/ 1339 h 10000"/>
              <a:gd name="connsiteX4" fmla="*/ 4470 w 14363"/>
              <a:gd name="connsiteY4" fmla="*/ 9834 h 10000"/>
              <a:gd name="connsiteX5" fmla="*/ 14363 w 14363"/>
              <a:gd name="connsiteY5" fmla="*/ 10000 h 10000"/>
              <a:gd name="connsiteX6" fmla="*/ 14358 w 14363"/>
              <a:gd name="connsiteY6" fmla="*/ 0 h 10000"/>
              <a:gd name="connsiteX0" fmla="*/ 11025 w 11030"/>
              <a:gd name="connsiteY0" fmla="*/ 0 h 10000"/>
              <a:gd name="connsiteX1" fmla="*/ 10088 w 11030"/>
              <a:gd name="connsiteY1" fmla="*/ 1115 h 10000"/>
              <a:gd name="connsiteX2" fmla="*/ 1889 w 11030"/>
              <a:gd name="connsiteY2" fmla="*/ 1785 h 10000"/>
              <a:gd name="connsiteX3" fmla="*/ 1030 w 11030"/>
              <a:gd name="connsiteY3" fmla="*/ 1339 h 10000"/>
              <a:gd name="connsiteX4" fmla="*/ 1137 w 11030"/>
              <a:gd name="connsiteY4" fmla="*/ 9834 h 10000"/>
              <a:gd name="connsiteX5" fmla="*/ 11030 w 11030"/>
              <a:gd name="connsiteY5" fmla="*/ 10000 h 10000"/>
              <a:gd name="connsiteX6" fmla="*/ 11025 w 11030"/>
              <a:gd name="connsiteY6" fmla="*/ 0 h 10000"/>
              <a:gd name="connsiteX0" fmla="*/ 9995 w 10000"/>
              <a:gd name="connsiteY0" fmla="*/ 0 h 10000"/>
              <a:gd name="connsiteX1" fmla="*/ 9058 w 10000"/>
              <a:gd name="connsiteY1" fmla="*/ 1115 h 10000"/>
              <a:gd name="connsiteX2" fmla="*/ 859 w 10000"/>
              <a:gd name="connsiteY2" fmla="*/ 1785 h 10000"/>
              <a:gd name="connsiteX3" fmla="*/ 0 w 10000"/>
              <a:gd name="connsiteY3" fmla="*/ 1339 h 10000"/>
              <a:gd name="connsiteX4" fmla="*/ 107 w 10000"/>
              <a:gd name="connsiteY4" fmla="*/ 9834 h 10000"/>
              <a:gd name="connsiteX5" fmla="*/ 10000 w 10000"/>
              <a:gd name="connsiteY5" fmla="*/ 10000 h 10000"/>
              <a:gd name="connsiteX6" fmla="*/ 9995 w 10000"/>
              <a:gd name="connsiteY6" fmla="*/ 0 h 10000"/>
              <a:gd name="connsiteX0" fmla="*/ 9995 w 10000"/>
              <a:gd name="connsiteY0" fmla="*/ 0 h 10149"/>
              <a:gd name="connsiteX1" fmla="*/ 9058 w 10000"/>
              <a:gd name="connsiteY1" fmla="*/ 1115 h 10149"/>
              <a:gd name="connsiteX2" fmla="*/ 859 w 10000"/>
              <a:gd name="connsiteY2" fmla="*/ 1785 h 10149"/>
              <a:gd name="connsiteX3" fmla="*/ 0 w 10000"/>
              <a:gd name="connsiteY3" fmla="*/ 1339 h 10149"/>
              <a:gd name="connsiteX4" fmla="*/ 2 w 10000"/>
              <a:gd name="connsiteY4" fmla="*/ 10149 h 10149"/>
              <a:gd name="connsiteX5" fmla="*/ 10000 w 10000"/>
              <a:gd name="connsiteY5" fmla="*/ 10000 h 10149"/>
              <a:gd name="connsiteX6" fmla="*/ 9995 w 10000"/>
              <a:gd name="connsiteY6" fmla="*/ 0 h 10149"/>
              <a:gd name="connsiteX0" fmla="*/ 9995 w 10000"/>
              <a:gd name="connsiteY0" fmla="*/ 0 h 10149"/>
              <a:gd name="connsiteX1" fmla="*/ 9058 w 10000"/>
              <a:gd name="connsiteY1" fmla="*/ 1115 h 10149"/>
              <a:gd name="connsiteX2" fmla="*/ 859 w 10000"/>
              <a:gd name="connsiteY2" fmla="*/ 1785 h 10149"/>
              <a:gd name="connsiteX3" fmla="*/ 0 w 10000"/>
              <a:gd name="connsiteY3" fmla="*/ 1339 h 10149"/>
              <a:gd name="connsiteX4" fmla="*/ 2 w 10000"/>
              <a:gd name="connsiteY4" fmla="*/ 10149 h 10149"/>
              <a:gd name="connsiteX5" fmla="*/ 10000 w 10000"/>
              <a:gd name="connsiteY5" fmla="*/ 10000 h 10149"/>
              <a:gd name="connsiteX6" fmla="*/ 9995 w 10000"/>
              <a:gd name="connsiteY6" fmla="*/ 0 h 10149"/>
              <a:gd name="connsiteX0" fmla="*/ 9995 w 10000"/>
              <a:gd name="connsiteY0" fmla="*/ 0 h 10155"/>
              <a:gd name="connsiteX1" fmla="*/ 9058 w 10000"/>
              <a:gd name="connsiteY1" fmla="*/ 1115 h 10155"/>
              <a:gd name="connsiteX2" fmla="*/ 859 w 10000"/>
              <a:gd name="connsiteY2" fmla="*/ 1785 h 10155"/>
              <a:gd name="connsiteX3" fmla="*/ 0 w 10000"/>
              <a:gd name="connsiteY3" fmla="*/ 1339 h 10155"/>
              <a:gd name="connsiteX4" fmla="*/ 0 w 10000"/>
              <a:gd name="connsiteY4" fmla="*/ 10155 h 10155"/>
              <a:gd name="connsiteX5" fmla="*/ 10000 w 10000"/>
              <a:gd name="connsiteY5" fmla="*/ 10000 h 10155"/>
              <a:gd name="connsiteX6" fmla="*/ 9995 w 10000"/>
              <a:gd name="connsiteY6" fmla="*/ 0 h 10155"/>
              <a:gd name="connsiteX0" fmla="*/ 9995 w 10000"/>
              <a:gd name="connsiteY0" fmla="*/ 0 h 10100"/>
              <a:gd name="connsiteX1" fmla="*/ 9058 w 10000"/>
              <a:gd name="connsiteY1" fmla="*/ 1115 h 10100"/>
              <a:gd name="connsiteX2" fmla="*/ 859 w 10000"/>
              <a:gd name="connsiteY2" fmla="*/ 1785 h 10100"/>
              <a:gd name="connsiteX3" fmla="*/ 0 w 10000"/>
              <a:gd name="connsiteY3" fmla="*/ 1339 h 10100"/>
              <a:gd name="connsiteX4" fmla="*/ 0 w 10000"/>
              <a:gd name="connsiteY4" fmla="*/ 10100 h 10100"/>
              <a:gd name="connsiteX5" fmla="*/ 10000 w 10000"/>
              <a:gd name="connsiteY5" fmla="*/ 10000 h 10100"/>
              <a:gd name="connsiteX6" fmla="*/ 9995 w 10000"/>
              <a:gd name="connsiteY6" fmla="*/ 0 h 10100"/>
              <a:gd name="connsiteX0" fmla="*/ 9995 w 10000"/>
              <a:gd name="connsiteY0" fmla="*/ 0 h 10144"/>
              <a:gd name="connsiteX1" fmla="*/ 9058 w 10000"/>
              <a:gd name="connsiteY1" fmla="*/ 1115 h 10144"/>
              <a:gd name="connsiteX2" fmla="*/ 859 w 10000"/>
              <a:gd name="connsiteY2" fmla="*/ 1785 h 10144"/>
              <a:gd name="connsiteX3" fmla="*/ 0 w 10000"/>
              <a:gd name="connsiteY3" fmla="*/ 1339 h 10144"/>
              <a:gd name="connsiteX4" fmla="*/ 0 w 10000"/>
              <a:gd name="connsiteY4" fmla="*/ 10144 h 10144"/>
              <a:gd name="connsiteX5" fmla="*/ 10000 w 10000"/>
              <a:gd name="connsiteY5" fmla="*/ 10000 h 10144"/>
              <a:gd name="connsiteX6" fmla="*/ 9995 w 10000"/>
              <a:gd name="connsiteY6" fmla="*/ 0 h 10144"/>
              <a:gd name="connsiteX0" fmla="*/ 9995 w 10000"/>
              <a:gd name="connsiteY0" fmla="*/ 0 h 10122"/>
              <a:gd name="connsiteX1" fmla="*/ 9058 w 10000"/>
              <a:gd name="connsiteY1" fmla="*/ 1115 h 10122"/>
              <a:gd name="connsiteX2" fmla="*/ 859 w 10000"/>
              <a:gd name="connsiteY2" fmla="*/ 1785 h 10122"/>
              <a:gd name="connsiteX3" fmla="*/ 0 w 10000"/>
              <a:gd name="connsiteY3" fmla="*/ 1339 h 10122"/>
              <a:gd name="connsiteX4" fmla="*/ 0 w 10000"/>
              <a:gd name="connsiteY4" fmla="*/ 10122 h 10122"/>
              <a:gd name="connsiteX5" fmla="*/ 10000 w 10000"/>
              <a:gd name="connsiteY5" fmla="*/ 10000 h 10122"/>
              <a:gd name="connsiteX6" fmla="*/ 9995 w 10000"/>
              <a:gd name="connsiteY6" fmla="*/ 0 h 10122"/>
              <a:gd name="connsiteX0" fmla="*/ 9995 w 10000"/>
              <a:gd name="connsiteY0" fmla="*/ 0 h 10144"/>
              <a:gd name="connsiteX1" fmla="*/ 9058 w 10000"/>
              <a:gd name="connsiteY1" fmla="*/ 1115 h 10144"/>
              <a:gd name="connsiteX2" fmla="*/ 859 w 10000"/>
              <a:gd name="connsiteY2" fmla="*/ 1785 h 10144"/>
              <a:gd name="connsiteX3" fmla="*/ 0 w 10000"/>
              <a:gd name="connsiteY3" fmla="*/ 1339 h 10144"/>
              <a:gd name="connsiteX4" fmla="*/ 0 w 10000"/>
              <a:gd name="connsiteY4" fmla="*/ 10144 h 10144"/>
              <a:gd name="connsiteX5" fmla="*/ 10000 w 10000"/>
              <a:gd name="connsiteY5" fmla="*/ 10000 h 10144"/>
              <a:gd name="connsiteX6" fmla="*/ 9995 w 10000"/>
              <a:gd name="connsiteY6" fmla="*/ 0 h 10144"/>
              <a:gd name="connsiteX0" fmla="*/ 9995 w 9995"/>
              <a:gd name="connsiteY0" fmla="*/ 0 h 10144"/>
              <a:gd name="connsiteX1" fmla="*/ 9058 w 9995"/>
              <a:gd name="connsiteY1" fmla="*/ 1115 h 10144"/>
              <a:gd name="connsiteX2" fmla="*/ 859 w 9995"/>
              <a:gd name="connsiteY2" fmla="*/ 1785 h 10144"/>
              <a:gd name="connsiteX3" fmla="*/ 0 w 9995"/>
              <a:gd name="connsiteY3" fmla="*/ 1339 h 10144"/>
              <a:gd name="connsiteX4" fmla="*/ 0 w 9995"/>
              <a:gd name="connsiteY4" fmla="*/ 10144 h 10144"/>
              <a:gd name="connsiteX5" fmla="*/ 9647 w 9995"/>
              <a:gd name="connsiteY5" fmla="*/ 9509 h 10144"/>
              <a:gd name="connsiteX6" fmla="*/ 9995 w 9995"/>
              <a:gd name="connsiteY6" fmla="*/ 0 h 10144"/>
              <a:gd name="connsiteX0" fmla="*/ 10000 w 11202"/>
              <a:gd name="connsiteY0" fmla="*/ 0 h 10000"/>
              <a:gd name="connsiteX1" fmla="*/ 9063 w 11202"/>
              <a:gd name="connsiteY1" fmla="*/ 1099 h 10000"/>
              <a:gd name="connsiteX2" fmla="*/ 859 w 11202"/>
              <a:gd name="connsiteY2" fmla="*/ 1760 h 10000"/>
              <a:gd name="connsiteX3" fmla="*/ 0 w 11202"/>
              <a:gd name="connsiteY3" fmla="*/ 1320 h 10000"/>
              <a:gd name="connsiteX4" fmla="*/ 0 w 11202"/>
              <a:gd name="connsiteY4" fmla="*/ 10000 h 10000"/>
              <a:gd name="connsiteX5" fmla="*/ 9652 w 11202"/>
              <a:gd name="connsiteY5" fmla="*/ 9374 h 10000"/>
              <a:gd name="connsiteX6" fmla="*/ 10000 w 11202"/>
              <a:gd name="connsiteY6" fmla="*/ 0 h 10000"/>
              <a:gd name="connsiteX0" fmla="*/ 10000 w 10020"/>
              <a:gd name="connsiteY0" fmla="*/ 0 h 10000"/>
              <a:gd name="connsiteX1" fmla="*/ 9063 w 10020"/>
              <a:gd name="connsiteY1" fmla="*/ 1099 h 10000"/>
              <a:gd name="connsiteX2" fmla="*/ 859 w 10020"/>
              <a:gd name="connsiteY2" fmla="*/ 1760 h 10000"/>
              <a:gd name="connsiteX3" fmla="*/ 0 w 10020"/>
              <a:gd name="connsiteY3" fmla="*/ 1320 h 10000"/>
              <a:gd name="connsiteX4" fmla="*/ 0 w 10020"/>
              <a:gd name="connsiteY4" fmla="*/ 10000 h 10000"/>
              <a:gd name="connsiteX5" fmla="*/ 9652 w 10020"/>
              <a:gd name="connsiteY5" fmla="*/ 9374 h 10000"/>
              <a:gd name="connsiteX6" fmla="*/ 10000 w 10020"/>
              <a:gd name="connsiteY6" fmla="*/ 0 h 10000"/>
              <a:gd name="connsiteX0" fmla="*/ 10000 w 10105"/>
              <a:gd name="connsiteY0" fmla="*/ 0 h 10000"/>
              <a:gd name="connsiteX1" fmla="*/ 9063 w 10105"/>
              <a:gd name="connsiteY1" fmla="*/ 1099 h 10000"/>
              <a:gd name="connsiteX2" fmla="*/ 859 w 10105"/>
              <a:gd name="connsiteY2" fmla="*/ 1760 h 10000"/>
              <a:gd name="connsiteX3" fmla="*/ 0 w 10105"/>
              <a:gd name="connsiteY3" fmla="*/ 1320 h 10000"/>
              <a:gd name="connsiteX4" fmla="*/ 0 w 10105"/>
              <a:gd name="connsiteY4" fmla="*/ 10000 h 10000"/>
              <a:gd name="connsiteX5" fmla="*/ 10002 w 10105"/>
              <a:gd name="connsiteY5" fmla="*/ 10000 h 10000"/>
              <a:gd name="connsiteX6" fmla="*/ 10000 w 10105"/>
              <a:gd name="connsiteY6" fmla="*/ 0 h 10000"/>
              <a:gd name="connsiteX0" fmla="*/ 10000 w 10096"/>
              <a:gd name="connsiteY0" fmla="*/ 0 h 10000"/>
              <a:gd name="connsiteX1" fmla="*/ 9063 w 10096"/>
              <a:gd name="connsiteY1" fmla="*/ 1099 h 10000"/>
              <a:gd name="connsiteX2" fmla="*/ 859 w 10096"/>
              <a:gd name="connsiteY2" fmla="*/ 1760 h 10000"/>
              <a:gd name="connsiteX3" fmla="*/ 0 w 10096"/>
              <a:gd name="connsiteY3" fmla="*/ 1320 h 10000"/>
              <a:gd name="connsiteX4" fmla="*/ 0 w 10096"/>
              <a:gd name="connsiteY4" fmla="*/ 10000 h 10000"/>
              <a:gd name="connsiteX5" fmla="*/ 10002 w 10096"/>
              <a:gd name="connsiteY5" fmla="*/ 10000 h 10000"/>
              <a:gd name="connsiteX6" fmla="*/ 10000 w 10096"/>
              <a:gd name="connsiteY6" fmla="*/ 0 h 10000"/>
              <a:gd name="connsiteX0" fmla="*/ 10000 w 10015"/>
              <a:gd name="connsiteY0" fmla="*/ 0 h 10000"/>
              <a:gd name="connsiteX1" fmla="*/ 9063 w 10015"/>
              <a:gd name="connsiteY1" fmla="*/ 1099 h 10000"/>
              <a:gd name="connsiteX2" fmla="*/ 859 w 10015"/>
              <a:gd name="connsiteY2" fmla="*/ 1760 h 10000"/>
              <a:gd name="connsiteX3" fmla="*/ 0 w 10015"/>
              <a:gd name="connsiteY3" fmla="*/ 1320 h 10000"/>
              <a:gd name="connsiteX4" fmla="*/ 0 w 10015"/>
              <a:gd name="connsiteY4" fmla="*/ 10000 h 10000"/>
              <a:gd name="connsiteX5" fmla="*/ 10002 w 10015"/>
              <a:gd name="connsiteY5" fmla="*/ 10000 h 10000"/>
              <a:gd name="connsiteX6" fmla="*/ 10000 w 10015"/>
              <a:gd name="connsiteY6" fmla="*/ 0 h 10000"/>
              <a:gd name="connsiteX0" fmla="*/ 10000 w 10043"/>
              <a:gd name="connsiteY0" fmla="*/ 0 h 10000"/>
              <a:gd name="connsiteX1" fmla="*/ 9063 w 10043"/>
              <a:gd name="connsiteY1" fmla="*/ 1099 h 10000"/>
              <a:gd name="connsiteX2" fmla="*/ 859 w 10043"/>
              <a:gd name="connsiteY2" fmla="*/ 1760 h 10000"/>
              <a:gd name="connsiteX3" fmla="*/ 0 w 10043"/>
              <a:gd name="connsiteY3" fmla="*/ 1320 h 10000"/>
              <a:gd name="connsiteX4" fmla="*/ 0 w 10043"/>
              <a:gd name="connsiteY4" fmla="*/ 10000 h 10000"/>
              <a:gd name="connsiteX5" fmla="*/ 10002 w 10043"/>
              <a:gd name="connsiteY5" fmla="*/ 10000 h 10000"/>
              <a:gd name="connsiteX6" fmla="*/ 10000 w 10043"/>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98 w 10002"/>
              <a:gd name="connsiteY4" fmla="*/ 5071 h 10000"/>
              <a:gd name="connsiteX5" fmla="*/ 10002 w 10002"/>
              <a:gd name="connsiteY5" fmla="*/ 10000 h 10000"/>
              <a:gd name="connsiteX6" fmla="*/ 10000 w 10002"/>
              <a:gd name="connsiteY6" fmla="*/ 0 h 10000"/>
              <a:gd name="connsiteX0" fmla="*/ 10122 w 10124"/>
              <a:gd name="connsiteY0" fmla="*/ 0 h 10000"/>
              <a:gd name="connsiteX1" fmla="*/ 9185 w 10124"/>
              <a:gd name="connsiteY1" fmla="*/ 1099 h 10000"/>
              <a:gd name="connsiteX2" fmla="*/ 981 w 10124"/>
              <a:gd name="connsiteY2" fmla="*/ 1814 h 10000"/>
              <a:gd name="connsiteX3" fmla="*/ 122 w 10124"/>
              <a:gd name="connsiteY3" fmla="*/ 1320 h 10000"/>
              <a:gd name="connsiteX4" fmla="*/ 220 w 10124"/>
              <a:gd name="connsiteY4" fmla="*/ 5071 h 10000"/>
              <a:gd name="connsiteX5" fmla="*/ 10124 w 10124"/>
              <a:gd name="connsiteY5" fmla="*/ 10000 h 10000"/>
              <a:gd name="connsiteX6" fmla="*/ 10122 w 10124"/>
              <a:gd name="connsiteY6" fmla="*/ 0 h 10000"/>
              <a:gd name="connsiteX0" fmla="*/ 10122 w 10124"/>
              <a:gd name="connsiteY0" fmla="*/ 0 h 10000"/>
              <a:gd name="connsiteX1" fmla="*/ 9185 w 10124"/>
              <a:gd name="connsiteY1" fmla="*/ 1099 h 10000"/>
              <a:gd name="connsiteX2" fmla="*/ 981 w 10124"/>
              <a:gd name="connsiteY2" fmla="*/ 1814 h 10000"/>
              <a:gd name="connsiteX3" fmla="*/ 122 w 10124"/>
              <a:gd name="connsiteY3" fmla="*/ 1320 h 10000"/>
              <a:gd name="connsiteX4" fmla="*/ 220 w 10124"/>
              <a:gd name="connsiteY4" fmla="*/ 5071 h 10000"/>
              <a:gd name="connsiteX5" fmla="*/ 10124 w 10124"/>
              <a:gd name="connsiteY5" fmla="*/ 10000 h 10000"/>
              <a:gd name="connsiteX6" fmla="*/ 10122 w 10124"/>
              <a:gd name="connsiteY6" fmla="*/ 0 h 10000"/>
              <a:gd name="connsiteX0" fmla="*/ 10086 w 10088"/>
              <a:gd name="connsiteY0" fmla="*/ 0 h 10000"/>
              <a:gd name="connsiteX1" fmla="*/ 9149 w 10088"/>
              <a:gd name="connsiteY1" fmla="*/ 1099 h 10000"/>
              <a:gd name="connsiteX2" fmla="*/ 945 w 10088"/>
              <a:gd name="connsiteY2" fmla="*/ 1814 h 10000"/>
              <a:gd name="connsiteX3" fmla="*/ 86 w 10088"/>
              <a:gd name="connsiteY3" fmla="*/ 1320 h 10000"/>
              <a:gd name="connsiteX4" fmla="*/ 184 w 10088"/>
              <a:gd name="connsiteY4" fmla="*/ 5071 h 10000"/>
              <a:gd name="connsiteX5" fmla="*/ 10088 w 10088"/>
              <a:gd name="connsiteY5" fmla="*/ 10000 h 10000"/>
              <a:gd name="connsiteX6" fmla="*/ 10086 w 10088"/>
              <a:gd name="connsiteY6" fmla="*/ 0 h 10000"/>
              <a:gd name="connsiteX0" fmla="*/ 10086 w 10088"/>
              <a:gd name="connsiteY0" fmla="*/ 0 h 10000"/>
              <a:gd name="connsiteX1" fmla="*/ 9149 w 10088"/>
              <a:gd name="connsiteY1" fmla="*/ 1099 h 10000"/>
              <a:gd name="connsiteX2" fmla="*/ 945 w 10088"/>
              <a:gd name="connsiteY2" fmla="*/ 1814 h 10000"/>
              <a:gd name="connsiteX3" fmla="*/ 86 w 10088"/>
              <a:gd name="connsiteY3" fmla="*/ 1320 h 10000"/>
              <a:gd name="connsiteX4" fmla="*/ 184 w 10088"/>
              <a:gd name="connsiteY4" fmla="*/ 4881 h 10000"/>
              <a:gd name="connsiteX5" fmla="*/ 10088 w 10088"/>
              <a:gd name="connsiteY5" fmla="*/ 10000 h 10000"/>
              <a:gd name="connsiteX6" fmla="*/ 10086 w 10088"/>
              <a:gd name="connsiteY6" fmla="*/ 0 h 10000"/>
              <a:gd name="connsiteX0" fmla="*/ 10086 w 10088"/>
              <a:gd name="connsiteY0" fmla="*/ 0 h 10000"/>
              <a:gd name="connsiteX1" fmla="*/ 9149 w 10088"/>
              <a:gd name="connsiteY1" fmla="*/ 1099 h 10000"/>
              <a:gd name="connsiteX2" fmla="*/ 945 w 10088"/>
              <a:gd name="connsiteY2" fmla="*/ 1814 h 10000"/>
              <a:gd name="connsiteX3" fmla="*/ 86 w 10088"/>
              <a:gd name="connsiteY3" fmla="*/ 1320 h 10000"/>
              <a:gd name="connsiteX4" fmla="*/ 184 w 10088"/>
              <a:gd name="connsiteY4" fmla="*/ 4881 h 10000"/>
              <a:gd name="connsiteX5" fmla="*/ 10088 w 10088"/>
              <a:gd name="connsiteY5" fmla="*/ 10000 h 10000"/>
              <a:gd name="connsiteX6" fmla="*/ 10086 w 10088"/>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98 w 10002"/>
              <a:gd name="connsiteY4" fmla="*/ 4881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76 w 10002"/>
              <a:gd name="connsiteY4" fmla="*/ 5023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5050 h 10000"/>
              <a:gd name="connsiteX5" fmla="*/ 10002 w 10002"/>
              <a:gd name="connsiteY5" fmla="*/ 10000 h 10000"/>
              <a:gd name="connsiteX6" fmla="*/ 10000 w 10002"/>
              <a:gd name="connsiteY6" fmla="*/ 0 h 10000"/>
              <a:gd name="connsiteX0" fmla="*/ 10000 w 10000"/>
              <a:gd name="connsiteY0" fmla="*/ 0 h 7497"/>
              <a:gd name="connsiteX1" fmla="*/ 9063 w 10000"/>
              <a:gd name="connsiteY1" fmla="*/ 1099 h 7497"/>
              <a:gd name="connsiteX2" fmla="*/ 859 w 10000"/>
              <a:gd name="connsiteY2" fmla="*/ 1814 h 7497"/>
              <a:gd name="connsiteX3" fmla="*/ 0 w 10000"/>
              <a:gd name="connsiteY3" fmla="*/ 1320 h 7497"/>
              <a:gd name="connsiteX4" fmla="*/ 0 w 10000"/>
              <a:gd name="connsiteY4" fmla="*/ 5050 h 7497"/>
              <a:gd name="connsiteX5" fmla="*/ 9588 w 10000"/>
              <a:gd name="connsiteY5" fmla="*/ 7497 h 7497"/>
              <a:gd name="connsiteX6" fmla="*/ 10000 w 10000"/>
              <a:gd name="connsiteY6" fmla="*/ 0 h 7497"/>
              <a:gd name="connsiteX0" fmla="*/ 10000 w 10000"/>
              <a:gd name="connsiteY0" fmla="*/ 0 h 6736"/>
              <a:gd name="connsiteX1" fmla="*/ 9063 w 10000"/>
              <a:gd name="connsiteY1" fmla="*/ 1466 h 6736"/>
              <a:gd name="connsiteX2" fmla="*/ 859 w 10000"/>
              <a:gd name="connsiteY2" fmla="*/ 2420 h 6736"/>
              <a:gd name="connsiteX3" fmla="*/ 0 w 10000"/>
              <a:gd name="connsiteY3" fmla="*/ 1761 h 6736"/>
              <a:gd name="connsiteX4" fmla="*/ 0 w 10000"/>
              <a:gd name="connsiteY4" fmla="*/ 6736 h 6736"/>
              <a:gd name="connsiteX5" fmla="*/ 9863 w 10000"/>
              <a:gd name="connsiteY5" fmla="*/ 6559 h 6736"/>
              <a:gd name="connsiteX6" fmla="*/ 10000 w 10000"/>
              <a:gd name="connsiteY6" fmla="*/ 0 h 6736"/>
              <a:gd name="connsiteX0" fmla="*/ 10000 w 10000"/>
              <a:gd name="connsiteY0" fmla="*/ 0 h 10006"/>
              <a:gd name="connsiteX1" fmla="*/ 9063 w 10000"/>
              <a:gd name="connsiteY1" fmla="*/ 2176 h 10006"/>
              <a:gd name="connsiteX2" fmla="*/ 859 w 10000"/>
              <a:gd name="connsiteY2" fmla="*/ 3593 h 10006"/>
              <a:gd name="connsiteX3" fmla="*/ 0 w 10000"/>
              <a:gd name="connsiteY3" fmla="*/ 2614 h 10006"/>
              <a:gd name="connsiteX4" fmla="*/ 0 w 10000"/>
              <a:gd name="connsiteY4" fmla="*/ 10000 h 10006"/>
              <a:gd name="connsiteX5" fmla="*/ 10000 w 10000"/>
              <a:gd name="connsiteY5" fmla="*/ 10006 h 10006"/>
              <a:gd name="connsiteX6" fmla="*/ 10000 w 10000"/>
              <a:gd name="connsiteY6" fmla="*/ 0 h 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6">
                <a:moveTo>
                  <a:pt x="10000" y="0"/>
                </a:moveTo>
                <a:cubicBezTo>
                  <a:pt x="9766" y="435"/>
                  <a:pt x="9385" y="1216"/>
                  <a:pt x="9063" y="2176"/>
                </a:cubicBezTo>
                <a:cubicBezTo>
                  <a:pt x="6797" y="8281"/>
                  <a:pt x="5781" y="11004"/>
                  <a:pt x="859" y="3593"/>
                </a:cubicBezTo>
                <a:cubicBezTo>
                  <a:pt x="547" y="3159"/>
                  <a:pt x="313" y="2837"/>
                  <a:pt x="0" y="2614"/>
                </a:cubicBezTo>
                <a:cubicBezTo>
                  <a:pt x="1" y="5741"/>
                  <a:pt x="-1" y="8412"/>
                  <a:pt x="0" y="10000"/>
                </a:cubicBezTo>
                <a:lnTo>
                  <a:pt x="10000" y="10006"/>
                </a:lnTo>
                <a:cubicBezTo>
                  <a:pt x="9999" y="6512"/>
                  <a:pt x="10001" y="2828"/>
                  <a:pt x="10000" y="0"/>
                </a:cubicBezTo>
                <a:close/>
              </a:path>
            </a:pathLst>
          </a:custGeom>
          <a:solidFill>
            <a:srgbClr val="FFC8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A9EA5F77-4F05-40FD-95FD-4A2EFCF408B9}"/>
              </a:ext>
            </a:extLst>
          </p:cNvPr>
          <p:cNvSpPr>
            <a:spLocks noGrp="1"/>
          </p:cNvSpPr>
          <p:nvPr>
            <p:ph type="title" hasCustomPrompt="1"/>
          </p:nvPr>
        </p:nvSpPr>
        <p:spPr>
          <a:xfrm>
            <a:off x="515937" y="765175"/>
            <a:ext cx="9005621" cy="4536000"/>
          </a:xfrm>
        </p:spPr>
        <p:txBody>
          <a:bodyPr anchor="ctr"/>
          <a:lstStyle>
            <a:lvl1pPr>
              <a:lnSpc>
                <a:spcPct val="90000"/>
              </a:lnSpc>
              <a:defRPr sz="8800">
                <a:solidFill>
                  <a:schemeClr val="bg1"/>
                </a:solidFill>
              </a:defRPr>
            </a:lvl1pPr>
          </a:lstStyle>
          <a:p>
            <a:r>
              <a:rPr lang="en-GB" dirty="0"/>
              <a:t>Edit title</a:t>
            </a:r>
          </a:p>
        </p:txBody>
      </p:sp>
      <p:sp>
        <p:nvSpPr>
          <p:cNvPr id="4" name="Date Placeholder 3">
            <a:extLst>
              <a:ext uri="{FF2B5EF4-FFF2-40B4-BE49-F238E27FC236}">
                <a16:creationId xmlns:a16="http://schemas.microsoft.com/office/drawing/2014/main" id="{2C270A43-37CC-46D6-BA0B-5235449064DA}"/>
              </a:ext>
            </a:extLst>
          </p:cNvPr>
          <p:cNvSpPr>
            <a:spLocks noGrp="1"/>
          </p:cNvSpPr>
          <p:nvPr>
            <p:ph type="dt" sz="half" idx="10"/>
          </p:nvPr>
        </p:nvSpPr>
        <p:spPr/>
        <p:txBody>
          <a:bodyPr/>
          <a:lstStyle/>
          <a:p>
            <a:fld id="{B49020D4-41B0-4729-8D38-CF4B05B660AA}" type="datetime1">
              <a:rPr lang="en-US" smtClean="0"/>
              <a:t>4/12/2024</a:t>
            </a:fld>
            <a:endParaRPr lang="en-GB" dirty="0"/>
          </a:p>
        </p:txBody>
      </p:sp>
      <p:sp>
        <p:nvSpPr>
          <p:cNvPr id="5" name="Footer Placeholder 4">
            <a:extLst>
              <a:ext uri="{FF2B5EF4-FFF2-40B4-BE49-F238E27FC236}">
                <a16:creationId xmlns:a16="http://schemas.microsoft.com/office/drawing/2014/main" id="{EA1E7FA9-0D2E-4154-9FF3-C07D3808DD6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61DE34C-A11C-4664-BD3A-49A7F3C57A39}"/>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16" name="Picture 15">
            <a:extLst>
              <a:ext uri="{FF2B5EF4-FFF2-40B4-BE49-F238E27FC236}">
                <a16:creationId xmlns:a16="http://schemas.microsoft.com/office/drawing/2014/main" id="{DEA70412-BC48-45ED-B7B7-61541DE6EDE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Tree>
    <p:extLst>
      <p:ext uri="{BB962C8B-B14F-4D97-AF65-F5344CB8AC3E}">
        <p14:creationId xmlns:p14="http://schemas.microsoft.com/office/powerpoint/2010/main" val="28830404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Image - Fur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9">
            <a:extLst>
              <a:ext uri="{FF2B5EF4-FFF2-40B4-BE49-F238E27FC236}">
                <a16:creationId xmlns:a16="http://schemas.microsoft.com/office/drawing/2014/main" id="{BB08FE1E-B574-4621-BD74-39E0D516EC4F}"/>
              </a:ext>
            </a:extLst>
          </p:cNvPr>
          <p:cNvSpPr>
            <a:spLocks/>
          </p:cNvSpPr>
          <p:nvPr userDrawn="1"/>
        </p:nvSpPr>
        <p:spPr bwMode="auto">
          <a:xfrm>
            <a:off x="0" y="4696389"/>
            <a:ext cx="12193219" cy="2161611"/>
          </a:xfrm>
          <a:custGeom>
            <a:avLst/>
            <a:gdLst>
              <a:gd name="T0" fmla="*/ 99 w 256"/>
              <a:gd name="T1" fmla="*/ 27 h 105"/>
              <a:gd name="T2" fmla="*/ 105 w 256"/>
              <a:gd name="T3" fmla="*/ 28 h 105"/>
              <a:gd name="T4" fmla="*/ 104 w 256"/>
              <a:gd name="T5" fmla="*/ 30 h 105"/>
              <a:gd name="T6" fmla="*/ 100 w 256"/>
              <a:gd name="T7" fmla="*/ 33 h 105"/>
              <a:gd name="T8" fmla="*/ 102 w 256"/>
              <a:gd name="T9" fmla="*/ 33 h 105"/>
              <a:gd name="T10" fmla="*/ 118 w 256"/>
              <a:gd name="T11" fmla="*/ 34 h 105"/>
              <a:gd name="T12" fmla="*/ 167 w 256"/>
              <a:gd name="T13" fmla="*/ 27 h 105"/>
              <a:gd name="T14" fmla="*/ 162 w 256"/>
              <a:gd name="T15" fmla="*/ 35 h 105"/>
              <a:gd name="T16" fmla="*/ 189 w 256"/>
              <a:gd name="T17" fmla="*/ 23 h 105"/>
              <a:gd name="T18" fmla="*/ 187 w 256"/>
              <a:gd name="T19" fmla="*/ 29 h 105"/>
              <a:gd name="T20" fmla="*/ 187 w 256"/>
              <a:gd name="T21" fmla="*/ 29 h 105"/>
              <a:gd name="T22" fmla="*/ 204 w 256"/>
              <a:gd name="T23" fmla="*/ 18 h 105"/>
              <a:gd name="T24" fmla="*/ 204 w 256"/>
              <a:gd name="T25" fmla="*/ 22 h 105"/>
              <a:gd name="T26" fmla="*/ 204 w 256"/>
              <a:gd name="T27" fmla="*/ 22 h 105"/>
              <a:gd name="T28" fmla="*/ 224 w 256"/>
              <a:gd name="T29" fmla="*/ 9 h 105"/>
              <a:gd name="T30" fmla="*/ 224 w 256"/>
              <a:gd name="T31" fmla="*/ 9 h 105"/>
              <a:gd name="T32" fmla="*/ 225 w 256"/>
              <a:gd name="T33" fmla="*/ 12 h 105"/>
              <a:gd name="T34" fmla="*/ 228 w 256"/>
              <a:gd name="T35" fmla="*/ 9 h 105"/>
              <a:gd name="T36" fmla="*/ 228 w 256"/>
              <a:gd name="T37" fmla="*/ 9 h 105"/>
              <a:gd name="T38" fmla="*/ 229 w 256"/>
              <a:gd name="T39" fmla="*/ 10 h 105"/>
              <a:gd name="T40" fmla="*/ 230 w 256"/>
              <a:gd name="T41" fmla="*/ 7 h 105"/>
              <a:gd name="T42" fmla="*/ 230 w 256"/>
              <a:gd name="T43" fmla="*/ 7 h 105"/>
              <a:gd name="T44" fmla="*/ 232 w 256"/>
              <a:gd name="T45" fmla="*/ 9 h 105"/>
              <a:gd name="T46" fmla="*/ 232 w 256"/>
              <a:gd name="T47" fmla="*/ 7 h 105"/>
              <a:gd name="T48" fmla="*/ 232 w 256"/>
              <a:gd name="T49" fmla="*/ 7 h 105"/>
              <a:gd name="T50" fmla="*/ 233 w 256"/>
              <a:gd name="T51" fmla="*/ 8 h 105"/>
              <a:gd name="T52" fmla="*/ 256 w 256"/>
              <a:gd name="T53" fmla="*/ 0 h 105"/>
              <a:gd name="T54" fmla="*/ 256 w 256"/>
              <a:gd name="T55" fmla="*/ 105 h 105"/>
              <a:gd name="T56" fmla="*/ 0 w 256"/>
              <a:gd name="T57" fmla="*/ 105 h 105"/>
              <a:gd name="T58" fmla="*/ 0 w 256"/>
              <a:gd name="T59" fmla="*/ 11 h 105"/>
              <a:gd name="T60" fmla="*/ 51 w 256"/>
              <a:gd name="T61" fmla="*/ 21 h 105"/>
              <a:gd name="T62" fmla="*/ 99 w 256"/>
              <a:gd name="T63" fmla="*/ 27 h 105"/>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4075 w 10000"/>
              <a:gd name="connsiteY3" fmla="*/ 3182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867 w 10000"/>
              <a:gd name="connsiteY29"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867 w 10000"/>
              <a:gd name="connsiteY29"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30" fmla="*/ 3867 w 10000"/>
              <a:gd name="connsiteY30" fmla="*/ 2571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096 w 10000"/>
              <a:gd name="connsiteY29"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096 w 10000"/>
              <a:gd name="connsiteY29"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8191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8589 h 10000"/>
              <a:gd name="connsiteX27" fmla="*/ 0 w 10000"/>
              <a:gd name="connsiteY27" fmla="*/ 1048 h 10000"/>
              <a:gd name="connsiteX28" fmla="*/ 3096 w 10000"/>
              <a:gd name="connsiteY28" fmla="*/ 2446 h 10000"/>
              <a:gd name="connsiteX0" fmla="*/ 3096 w 10000"/>
              <a:gd name="connsiteY0" fmla="*/ 2446 h 8589"/>
              <a:gd name="connsiteX1" fmla="*/ 4102 w 10000"/>
              <a:gd name="connsiteY1" fmla="*/ 2667 h 8589"/>
              <a:gd name="connsiteX2" fmla="*/ 3906 w 10000"/>
              <a:gd name="connsiteY2" fmla="*/ 3143 h 8589"/>
              <a:gd name="connsiteX3" fmla="*/ 4620 w 10000"/>
              <a:gd name="connsiteY3" fmla="*/ 3218 h 8589"/>
              <a:gd name="connsiteX4" fmla="*/ 6523 w 10000"/>
              <a:gd name="connsiteY4" fmla="*/ 2571 h 8589"/>
              <a:gd name="connsiteX5" fmla="*/ 6328 w 10000"/>
              <a:gd name="connsiteY5" fmla="*/ 3333 h 8589"/>
              <a:gd name="connsiteX6" fmla="*/ 7383 w 10000"/>
              <a:gd name="connsiteY6" fmla="*/ 2190 h 8589"/>
              <a:gd name="connsiteX7" fmla="*/ 7305 w 10000"/>
              <a:gd name="connsiteY7" fmla="*/ 2762 h 8589"/>
              <a:gd name="connsiteX8" fmla="*/ 7305 w 10000"/>
              <a:gd name="connsiteY8" fmla="*/ 2762 h 8589"/>
              <a:gd name="connsiteX9" fmla="*/ 7969 w 10000"/>
              <a:gd name="connsiteY9" fmla="*/ 1714 h 8589"/>
              <a:gd name="connsiteX10" fmla="*/ 7969 w 10000"/>
              <a:gd name="connsiteY10" fmla="*/ 2095 h 8589"/>
              <a:gd name="connsiteX11" fmla="*/ 7969 w 10000"/>
              <a:gd name="connsiteY11" fmla="*/ 2095 h 8589"/>
              <a:gd name="connsiteX12" fmla="*/ 8750 w 10000"/>
              <a:gd name="connsiteY12" fmla="*/ 857 h 8589"/>
              <a:gd name="connsiteX13" fmla="*/ 8750 w 10000"/>
              <a:gd name="connsiteY13" fmla="*/ 857 h 8589"/>
              <a:gd name="connsiteX14" fmla="*/ 8789 w 10000"/>
              <a:gd name="connsiteY14" fmla="*/ 1143 h 8589"/>
              <a:gd name="connsiteX15" fmla="*/ 8906 w 10000"/>
              <a:gd name="connsiteY15" fmla="*/ 857 h 8589"/>
              <a:gd name="connsiteX16" fmla="*/ 8906 w 10000"/>
              <a:gd name="connsiteY16" fmla="*/ 857 h 8589"/>
              <a:gd name="connsiteX17" fmla="*/ 8945 w 10000"/>
              <a:gd name="connsiteY17" fmla="*/ 952 h 8589"/>
              <a:gd name="connsiteX18" fmla="*/ 8984 w 10000"/>
              <a:gd name="connsiteY18" fmla="*/ 667 h 8589"/>
              <a:gd name="connsiteX19" fmla="*/ 8984 w 10000"/>
              <a:gd name="connsiteY19" fmla="*/ 667 h 8589"/>
              <a:gd name="connsiteX20" fmla="*/ 9055 w 10000"/>
              <a:gd name="connsiteY20" fmla="*/ 852 h 8589"/>
              <a:gd name="connsiteX21" fmla="*/ 9063 w 10000"/>
              <a:gd name="connsiteY21" fmla="*/ 667 h 8589"/>
              <a:gd name="connsiteX22" fmla="*/ 9063 w 10000"/>
              <a:gd name="connsiteY22" fmla="*/ 667 h 8589"/>
              <a:gd name="connsiteX23" fmla="*/ 9102 w 10000"/>
              <a:gd name="connsiteY23" fmla="*/ 762 h 8589"/>
              <a:gd name="connsiteX24" fmla="*/ 10000 w 10000"/>
              <a:gd name="connsiteY24" fmla="*/ 0 h 8589"/>
              <a:gd name="connsiteX25" fmla="*/ 10000 w 10000"/>
              <a:gd name="connsiteY25" fmla="*/ 8116 h 8589"/>
              <a:gd name="connsiteX26" fmla="*/ 0 w 10000"/>
              <a:gd name="connsiteY26" fmla="*/ 8589 h 8589"/>
              <a:gd name="connsiteX27" fmla="*/ 0 w 10000"/>
              <a:gd name="connsiteY27" fmla="*/ 1048 h 8589"/>
              <a:gd name="connsiteX28" fmla="*/ 3096 w 10000"/>
              <a:gd name="connsiteY28" fmla="*/ 2446 h 8589"/>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77 w 10000"/>
              <a:gd name="connsiteY26" fmla="*/ 4701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77 w 10000"/>
              <a:gd name="connsiteY26" fmla="*/ 4701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77 w 10000"/>
              <a:gd name="connsiteY26" fmla="*/ 4701 h 10000"/>
              <a:gd name="connsiteX27" fmla="*/ 0 w 10000"/>
              <a:gd name="connsiteY27" fmla="*/ 1220 h 10000"/>
              <a:gd name="connsiteX28" fmla="*/ 3096 w 10000"/>
              <a:gd name="connsiteY28" fmla="*/ 2848 h 10000"/>
              <a:gd name="connsiteX0" fmla="*/ 3096 w 10000"/>
              <a:gd name="connsiteY0" fmla="*/ 2848 h 4701"/>
              <a:gd name="connsiteX1" fmla="*/ 4102 w 10000"/>
              <a:gd name="connsiteY1" fmla="*/ 3105 h 4701"/>
              <a:gd name="connsiteX2" fmla="*/ 3906 w 10000"/>
              <a:gd name="connsiteY2" fmla="*/ 3659 h 4701"/>
              <a:gd name="connsiteX3" fmla="*/ 4620 w 10000"/>
              <a:gd name="connsiteY3" fmla="*/ 3747 h 4701"/>
              <a:gd name="connsiteX4" fmla="*/ 6523 w 10000"/>
              <a:gd name="connsiteY4" fmla="*/ 2993 h 4701"/>
              <a:gd name="connsiteX5" fmla="*/ 6328 w 10000"/>
              <a:gd name="connsiteY5" fmla="*/ 3881 h 4701"/>
              <a:gd name="connsiteX6" fmla="*/ 7383 w 10000"/>
              <a:gd name="connsiteY6" fmla="*/ 2550 h 4701"/>
              <a:gd name="connsiteX7" fmla="*/ 7305 w 10000"/>
              <a:gd name="connsiteY7" fmla="*/ 3216 h 4701"/>
              <a:gd name="connsiteX8" fmla="*/ 7305 w 10000"/>
              <a:gd name="connsiteY8" fmla="*/ 3216 h 4701"/>
              <a:gd name="connsiteX9" fmla="*/ 7969 w 10000"/>
              <a:gd name="connsiteY9" fmla="*/ 1996 h 4701"/>
              <a:gd name="connsiteX10" fmla="*/ 7969 w 10000"/>
              <a:gd name="connsiteY10" fmla="*/ 2439 h 4701"/>
              <a:gd name="connsiteX11" fmla="*/ 7969 w 10000"/>
              <a:gd name="connsiteY11" fmla="*/ 2439 h 4701"/>
              <a:gd name="connsiteX12" fmla="*/ 8750 w 10000"/>
              <a:gd name="connsiteY12" fmla="*/ 998 h 4701"/>
              <a:gd name="connsiteX13" fmla="*/ 8750 w 10000"/>
              <a:gd name="connsiteY13" fmla="*/ 998 h 4701"/>
              <a:gd name="connsiteX14" fmla="*/ 8789 w 10000"/>
              <a:gd name="connsiteY14" fmla="*/ 1331 h 4701"/>
              <a:gd name="connsiteX15" fmla="*/ 8906 w 10000"/>
              <a:gd name="connsiteY15" fmla="*/ 998 h 4701"/>
              <a:gd name="connsiteX16" fmla="*/ 8906 w 10000"/>
              <a:gd name="connsiteY16" fmla="*/ 998 h 4701"/>
              <a:gd name="connsiteX17" fmla="*/ 8945 w 10000"/>
              <a:gd name="connsiteY17" fmla="*/ 1108 h 4701"/>
              <a:gd name="connsiteX18" fmla="*/ 8984 w 10000"/>
              <a:gd name="connsiteY18" fmla="*/ 777 h 4701"/>
              <a:gd name="connsiteX19" fmla="*/ 8984 w 10000"/>
              <a:gd name="connsiteY19" fmla="*/ 777 h 4701"/>
              <a:gd name="connsiteX20" fmla="*/ 9055 w 10000"/>
              <a:gd name="connsiteY20" fmla="*/ 992 h 4701"/>
              <a:gd name="connsiteX21" fmla="*/ 9063 w 10000"/>
              <a:gd name="connsiteY21" fmla="*/ 777 h 4701"/>
              <a:gd name="connsiteX22" fmla="*/ 9063 w 10000"/>
              <a:gd name="connsiteY22" fmla="*/ 777 h 4701"/>
              <a:gd name="connsiteX23" fmla="*/ 9102 w 10000"/>
              <a:gd name="connsiteY23" fmla="*/ 887 h 4701"/>
              <a:gd name="connsiteX24" fmla="*/ 10000 w 10000"/>
              <a:gd name="connsiteY24" fmla="*/ 0 h 4701"/>
              <a:gd name="connsiteX25" fmla="*/ 9932 w 10000"/>
              <a:gd name="connsiteY25" fmla="*/ 4619 h 4701"/>
              <a:gd name="connsiteX26" fmla="*/ 77 w 10000"/>
              <a:gd name="connsiteY26" fmla="*/ 4701 h 4701"/>
              <a:gd name="connsiteX27" fmla="*/ 0 w 10000"/>
              <a:gd name="connsiteY27" fmla="*/ 1220 h 4701"/>
              <a:gd name="connsiteX28" fmla="*/ 3096 w 10000"/>
              <a:gd name="connsiteY28" fmla="*/ 2848 h 4701"/>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33 w 10001"/>
              <a:gd name="connsiteY25" fmla="*/ 9826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33 w 10001"/>
              <a:gd name="connsiteY25" fmla="*/ 9826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33 w 10001"/>
              <a:gd name="connsiteY25" fmla="*/ 9826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1" h="10645">
                <a:moveTo>
                  <a:pt x="3097" y="6058"/>
                </a:moveTo>
                <a:cubicBezTo>
                  <a:pt x="3785" y="6616"/>
                  <a:pt x="3986" y="6537"/>
                  <a:pt x="4103" y="6605"/>
                </a:cubicBezTo>
                <a:cubicBezTo>
                  <a:pt x="4095" y="7143"/>
                  <a:pt x="3927" y="7588"/>
                  <a:pt x="3907" y="7783"/>
                </a:cubicBezTo>
                <a:cubicBezTo>
                  <a:pt x="4141" y="7864"/>
                  <a:pt x="4301" y="8079"/>
                  <a:pt x="4621" y="7971"/>
                </a:cubicBezTo>
                <a:cubicBezTo>
                  <a:pt x="5064" y="7820"/>
                  <a:pt x="6238" y="6328"/>
                  <a:pt x="6524" y="6367"/>
                </a:cubicBezTo>
                <a:cubicBezTo>
                  <a:pt x="6485" y="7075"/>
                  <a:pt x="6446" y="7549"/>
                  <a:pt x="6329" y="8256"/>
                </a:cubicBezTo>
                <a:cubicBezTo>
                  <a:pt x="6681" y="7783"/>
                  <a:pt x="7306" y="5897"/>
                  <a:pt x="7384" y="5424"/>
                </a:cubicBezTo>
                <a:cubicBezTo>
                  <a:pt x="7345" y="6133"/>
                  <a:pt x="7345" y="6605"/>
                  <a:pt x="7306" y="6841"/>
                </a:cubicBezTo>
                <a:lnTo>
                  <a:pt x="7306" y="6841"/>
                </a:lnTo>
                <a:cubicBezTo>
                  <a:pt x="7384" y="6605"/>
                  <a:pt x="7853" y="5188"/>
                  <a:pt x="7970" y="4246"/>
                </a:cubicBezTo>
                <a:lnTo>
                  <a:pt x="7970" y="5188"/>
                </a:lnTo>
                <a:lnTo>
                  <a:pt x="7970" y="5188"/>
                </a:lnTo>
                <a:cubicBezTo>
                  <a:pt x="8282" y="4482"/>
                  <a:pt x="8595" y="3301"/>
                  <a:pt x="8751" y="2123"/>
                </a:cubicBezTo>
                <a:lnTo>
                  <a:pt x="8751" y="2123"/>
                </a:lnTo>
                <a:cubicBezTo>
                  <a:pt x="8790" y="2357"/>
                  <a:pt x="8790" y="2595"/>
                  <a:pt x="8790" y="2831"/>
                </a:cubicBezTo>
                <a:cubicBezTo>
                  <a:pt x="8829" y="2595"/>
                  <a:pt x="8907" y="2357"/>
                  <a:pt x="8907" y="2123"/>
                </a:cubicBezTo>
                <a:lnTo>
                  <a:pt x="8907" y="2123"/>
                </a:lnTo>
                <a:cubicBezTo>
                  <a:pt x="8946" y="2123"/>
                  <a:pt x="8946" y="2357"/>
                  <a:pt x="8946" y="2357"/>
                </a:cubicBezTo>
                <a:cubicBezTo>
                  <a:pt x="8946" y="2123"/>
                  <a:pt x="8985" y="1887"/>
                  <a:pt x="8985" y="1653"/>
                </a:cubicBezTo>
                <a:lnTo>
                  <a:pt x="8985" y="1653"/>
                </a:lnTo>
                <a:cubicBezTo>
                  <a:pt x="8997" y="1729"/>
                  <a:pt x="9024" y="1659"/>
                  <a:pt x="9056" y="2110"/>
                </a:cubicBezTo>
                <a:cubicBezTo>
                  <a:pt x="9056" y="1874"/>
                  <a:pt x="9063" y="1729"/>
                  <a:pt x="9064" y="1653"/>
                </a:cubicBezTo>
                <a:lnTo>
                  <a:pt x="9064" y="1653"/>
                </a:lnTo>
                <a:cubicBezTo>
                  <a:pt x="9064" y="1653"/>
                  <a:pt x="9103" y="1653"/>
                  <a:pt x="9103" y="1887"/>
                </a:cubicBezTo>
                <a:cubicBezTo>
                  <a:pt x="9454" y="944"/>
                  <a:pt x="9767" y="236"/>
                  <a:pt x="10001" y="0"/>
                </a:cubicBezTo>
                <a:cubicBezTo>
                  <a:pt x="10000" y="3114"/>
                  <a:pt x="10000" y="8752"/>
                  <a:pt x="9999" y="10635"/>
                </a:cubicBezTo>
                <a:lnTo>
                  <a:pt x="0" y="10645"/>
                </a:lnTo>
                <a:cubicBezTo>
                  <a:pt x="1" y="8592"/>
                  <a:pt x="1" y="5452"/>
                  <a:pt x="1" y="2595"/>
                </a:cubicBezTo>
                <a:cubicBezTo>
                  <a:pt x="1549" y="4327"/>
                  <a:pt x="2398" y="5490"/>
                  <a:pt x="3097" y="605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A9EA5F77-4F05-40FD-95FD-4A2EFCF408B9}"/>
              </a:ext>
            </a:extLst>
          </p:cNvPr>
          <p:cNvSpPr>
            <a:spLocks noGrp="1"/>
          </p:cNvSpPr>
          <p:nvPr>
            <p:ph type="title" hasCustomPrompt="1"/>
          </p:nvPr>
        </p:nvSpPr>
        <p:spPr>
          <a:xfrm>
            <a:off x="515937" y="765174"/>
            <a:ext cx="9005621" cy="4536000"/>
          </a:xfrm>
        </p:spPr>
        <p:txBody>
          <a:bodyPr anchor="ctr"/>
          <a:lstStyle>
            <a:lvl1pPr>
              <a:lnSpc>
                <a:spcPct val="90000"/>
              </a:lnSpc>
              <a:defRPr sz="8800">
                <a:solidFill>
                  <a:schemeClr val="bg1"/>
                </a:solidFill>
              </a:defRPr>
            </a:lvl1pPr>
          </a:lstStyle>
          <a:p>
            <a:r>
              <a:rPr lang="en-GB" dirty="0"/>
              <a:t>Edit title</a:t>
            </a:r>
          </a:p>
        </p:txBody>
      </p:sp>
      <p:sp>
        <p:nvSpPr>
          <p:cNvPr id="4" name="Date Placeholder 3">
            <a:extLst>
              <a:ext uri="{FF2B5EF4-FFF2-40B4-BE49-F238E27FC236}">
                <a16:creationId xmlns:a16="http://schemas.microsoft.com/office/drawing/2014/main" id="{2C270A43-37CC-46D6-BA0B-5235449064DA}"/>
              </a:ext>
            </a:extLst>
          </p:cNvPr>
          <p:cNvSpPr>
            <a:spLocks noGrp="1"/>
          </p:cNvSpPr>
          <p:nvPr>
            <p:ph type="dt" sz="half" idx="10"/>
          </p:nvPr>
        </p:nvSpPr>
        <p:spPr/>
        <p:txBody>
          <a:bodyPr/>
          <a:lstStyle/>
          <a:p>
            <a:fld id="{BF813270-EB6A-4519-9F52-B3526F8BA8E0}" type="datetime1">
              <a:rPr lang="en-US" smtClean="0"/>
              <a:t>4/12/2024</a:t>
            </a:fld>
            <a:endParaRPr lang="en-GB" dirty="0"/>
          </a:p>
        </p:txBody>
      </p:sp>
      <p:sp>
        <p:nvSpPr>
          <p:cNvPr id="5" name="Footer Placeholder 4">
            <a:extLst>
              <a:ext uri="{FF2B5EF4-FFF2-40B4-BE49-F238E27FC236}">
                <a16:creationId xmlns:a16="http://schemas.microsoft.com/office/drawing/2014/main" id="{EA1E7FA9-0D2E-4154-9FF3-C07D3808DD6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61DE34C-A11C-4664-BD3A-49A7F3C57A39}"/>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16" name="Picture 15">
            <a:extLst>
              <a:ext uri="{FF2B5EF4-FFF2-40B4-BE49-F238E27FC236}">
                <a16:creationId xmlns:a16="http://schemas.microsoft.com/office/drawing/2014/main" id="{DEA70412-BC48-45ED-B7B7-61541DE6EDE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Tree>
    <p:extLst>
      <p:ext uri="{BB962C8B-B14F-4D97-AF65-F5344CB8AC3E}">
        <p14:creationId xmlns:p14="http://schemas.microsoft.com/office/powerpoint/2010/main" val="8028384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Image - Scruff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9FE63703-A3A2-4907-8A4F-CC07CA0F602F}"/>
              </a:ext>
            </a:extLst>
          </p:cNvPr>
          <p:cNvSpPr>
            <a:spLocks/>
          </p:cNvSpPr>
          <p:nvPr userDrawn="1"/>
        </p:nvSpPr>
        <p:spPr bwMode="auto">
          <a:xfrm>
            <a:off x="-2438" y="4506771"/>
            <a:ext cx="12194438" cy="2351229"/>
          </a:xfrm>
          <a:custGeom>
            <a:avLst/>
            <a:gdLst>
              <a:gd name="T0" fmla="*/ 247 w 256"/>
              <a:gd name="T1" fmla="*/ 7 h 91"/>
              <a:gd name="T2" fmla="*/ 243 w 256"/>
              <a:gd name="T3" fmla="*/ 9 h 91"/>
              <a:gd name="T4" fmla="*/ 243 w 256"/>
              <a:gd name="T5" fmla="*/ 5 h 91"/>
              <a:gd name="T6" fmla="*/ 237 w 256"/>
              <a:gd name="T7" fmla="*/ 10 h 91"/>
              <a:gd name="T8" fmla="*/ 230 w 256"/>
              <a:gd name="T9" fmla="*/ 16 h 91"/>
              <a:gd name="T10" fmla="*/ 236 w 256"/>
              <a:gd name="T11" fmla="*/ 1 h 91"/>
              <a:gd name="T12" fmla="*/ 229 w 256"/>
              <a:gd name="T13" fmla="*/ 11 h 91"/>
              <a:gd name="T14" fmla="*/ 217 w 256"/>
              <a:gd name="T15" fmla="*/ 23 h 91"/>
              <a:gd name="T16" fmla="*/ 220 w 256"/>
              <a:gd name="T17" fmla="*/ 17 h 91"/>
              <a:gd name="T18" fmla="*/ 213 w 256"/>
              <a:gd name="T19" fmla="*/ 22 h 91"/>
              <a:gd name="T20" fmla="*/ 216 w 256"/>
              <a:gd name="T21" fmla="*/ 15 h 91"/>
              <a:gd name="T22" fmla="*/ 206 w 256"/>
              <a:gd name="T23" fmla="*/ 27 h 91"/>
              <a:gd name="T24" fmla="*/ 213 w 256"/>
              <a:gd name="T25" fmla="*/ 13 h 91"/>
              <a:gd name="T26" fmla="*/ 207 w 256"/>
              <a:gd name="T27" fmla="*/ 14 h 91"/>
              <a:gd name="T28" fmla="*/ 198 w 256"/>
              <a:gd name="T29" fmla="*/ 22 h 91"/>
              <a:gd name="T30" fmla="*/ 185 w 256"/>
              <a:gd name="T31" fmla="*/ 35 h 91"/>
              <a:gd name="T32" fmla="*/ 169 w 256"/>
              <a:gd name="T33" fmla="*/ 40 h 91"/>
              <a:gd name="T34" fmla="*/ 175 w 256"/>
              <a:gd name="T35" fmla="*/ 33 h 91"/>
              <a:gd name="T36" fmla="*/ 175 w 256"/>
              <a:gd name="T37" fmla="*/ 30 h 91"/>
              <a:gd name="T38" fmla="*/ 145 w 256"/>
              <a:gd name="T39" fmla="*/ 43 h 91"/>
              <a:gd name="T40" fmla="*/ 146 w 256"/>
              <a:gd name="T41" fmla="*/ 41 h 91"/>
              <a:gd name="T42" fmla="*/ 138 w 256"/>
              <a:gd name="T43" fmla="*/ 42 h 91"/>
              <a:gd name="T44" fmla="*/ 136 w 256"/>
              <a:gd name="T45" fmla="*/ 43 h 91"/>
              <a:gd name="T46" fmla="*/ 143 w 256"/>
              <a:gd name="T47" fmla="*/ 39 h 91"/>
              <a:gd name="T48" fmla="*/ 112 w 256"/>
              <a:gd name="T49" fmla="*/ 37 h 91"/>
              <a:gd name="T50" fmla="*/ 100 w 256"/>
              <a:gd name="T51" fmla="*/ 39 h 91"/>
              <a:gd name="T52" fmla="*/ 116 w 256"/>
              <a:gd name="T53" fmla="*/ 28 h 91"/>
              <a:gd name="T54" fmla="*/ 86 w 256"/>
              <a:gd name="T55" fmla="*/ 37 h 91"/>
              <a:gd name="T56" fmla="*/ 92 w 256"/>
              <a:gd name="T57" fmla="*/ 33 h 91"/>
              <a:gd name="T58" fmla="*/ 83 w 256"/>
              <a:gd name="T59" fmla="*/ 34 h 91"/>
              <a:gd name="T60" fmla="*/ 90 w 256"/>
              <a:gd name="T61" fmla="*/ 29 h 91"/>
              <a:gd name="T62" fmla="*/ 73 w 256"/>
              <a:gd name="T63" fmla="*/ 34 h 91"/>
              <a:gd name="T64" fmla="*/ 89 w 256"/>
              <a:gd name="T65" fmla="*/ 26 h 91"/>
              <a:gd name="T66" fmla="*/ 82 w 256"/>
              <a:gd name="T67" fmla="*/ 23 h 91"/>
              <a:gd name="T68" fmla="*/ 69 w 256"/>
              <a:gd name="T69" fmla="*/ 24 h 91"/>
              <a:gd name="T70" fmla="*/ 49 w 256"/>
              <a:gd name="T71" fmla="*/ 28 h 91"/>
              <a:gd name="T72" fmla="*/ 39 w 256"/>
              <a:gd name="T73" fmla="*/ 25 h 91"/>
              <a:gd name="T74" fmla="*/ 31 w 256"/>
              <a:gd name="T75" fmla="*/ 23 h 91"/>
              <a:gd name="T76" fmla="*/ 33 w 256"/>
              <a:gd name="T77" fmla="*/ 22 h 91"/>
              <a:gd name="T78" fmla="*/ 34 w 256"/>
              <a:gd name="T79" fmla="*/ 20 h 91"/>
              <a:gd name="T80" fmla="*/ 9 w 256"/>
              <a:gd name="T81" fmla="*/ 19 h 91"/>
              <a:gd name="T82" fmla="*/ 0 w 256"/>
              <a:gd name="T83" fmla="*/ 91 h 91"/>
              <a:gd name="T84" fmla="*/ 256 w 256"/>
              <a:gd name="T85" fmla="*/ 7 h 91"/>
              <a:gd name="connsiteX0" fmla="*/ 9844 w 10000"/>
              <a:gd name="connsiteY0" fmla="*/ 818 h 9939"/>
              <a:gd name="connsiteX1" fmla="*/ 9648 w 10000"/>
              <a:gd name="connsiteY1" fmla="*/ 708 h 9939"/>
              <a:gd name="connsiteX2" fmla="*/ 9570 w 10000"/>
              <a:gd name="connsiteY2" fmla="*/ 708 h 9939"/>
              <a:gd name="connsiteX3" fmla="*/ 9492 w 10000"/>
              <a:gd name="connsiteY3" fmla="*/ 928 h 9939"/>
              <a:gd name="connsiteX4" fmla="*/ 9492 w 10000"/>
              <a:gd name="connsiteY4" fmla="*/ 598 h 9939"/>
              <a:gd name="connsiteX5" fmla="*/ 9492 w 10000"/>
              <a:gd name="connsiteY5" fmla="*/ 488 h 9939"/>
              <a:gd name="connsiteX6" fmla="*/ 9180 w 10000"/>
              <a:gd name="connsiteY6" fmla="*/ 1368 h 9939"/>
              <a:gd name="connsiteX7" fmla="*/ 9258 w 10000"/>
              <a:gd name="connsiteY7" fmla="*/ 1038 h 9939"/>
              <a:gd name="connsiteX8" fmla="*/ 9219 w 10000"/>
              <a:gd name="connsiteY8" fmla="*/ 928 h 9939"/>
              <a:gd name="connsiteX9" fmla="*/ 8984 w 10000"/>
              <a:gd name="connsiteY9" fmla="*/ 1697 h 9939"/>
              <a:gd name="connsiteX10" fmla="*/ 8945 w 10000"/>
              <a:gd name="connsiteY10" fmla="*/ 1807 h 9939"/>
              <a:gd name="connsiteX11" fmla="*/ 9219 w 10000"/>
              <a:gd name="connsiteY11" fmla="*/ 49 h 9939"/>
              <a:gd name="connsiteX12" fmla="*/ 9180 w 10000"/>
              <a:gd name="connsiteY12" fmla="*/ 49 h 9939"/>
              <a:gd name="connsiteX13" fmla="*/ 8945 w 10000"/>
              <a:gd name="connsiteY13" fmla="*/ 1148 h 9939"/>
              <a:gd name="connsiteX14" fmla="*/ 8594 w 10000"/>
              <a:gd name="connsiteY14" fmla="*/ 2357 h 9939"/>
              <a:gd name="connsiteX15" fmla="*/ 8477 w 10000"/>
              <a:gd name="connsiteY15" fmla="*/ 2466 h 9939"/>
              <a:gd name="connsiteX16" fmla="*/ 8555 w 10000"/>
              <a:gd name="connsiteY16" fmla="*/ 2137 h 9939"/>
              <a:gd name="connsiteX17" fmla="*/ 8594 w 10000"/>
              <a:gd name="connsiteY17" fmla="*/ 1807 h 9939"/>
              <a:gd name="connsiteX18" fmla="*/ 8320 w 10000"/>
              <a:gd name="connsiteY18" fmla="*/ 2576 h 9939"/>
              <a:gd name="connsiteX19" fmla="*/ 8320 w 10000"/>
              <a:gd name="connsiteY19" fmla="*/ 2357 h 9939"/>
              <a:gd name="connsiteX20" fmla="*/ 8555 w 10000"/>
              <a:gd name="connsiteY20" fmla="*/ 1258 h 9939"/>
              <a:gd name="connsiteX21" fmla="*/ 8438 w 10000"/>
              <a:gd name="connsiteY21" fmla="*/ 1587 h 9939"/>
              <a:gd name="connsiteX22" fmla="*/ 8047 w 10000"/>
              <a:gd name="connsiteY22" fmla="*/ 3016 h 9939"/>
              <a:gd name="connsiteX23" fmla="*/ 8047 w 10000"/>
              <a:gd name="connsiteY23" fmla="*/ 2906 h 9939"/>
              <a:gd name="connsiteX24" fmla="*/ 8242 w 10000"/>
              <a:gd name="connsiteY24" fmla="*/ 1917 h 9939"/>
              <a:gd name="connsiteX25" fmla="*/ 8320 w 10000"/>
              <a:gd name="connsiteY25" fmla="*/ 1368 h 9939"/>
              <a:gd name="connsiteX26" fmla="*/ 7734 w 10000"/>
              <a:gd name="connsiteY26" fmla="*/ 3126 h 9939"/>
              <a:gd name="connsiteX27" fmla="*/ 8086 w 10000"/>
              <a:gd name="connsiteY27" fmla="*/ 1477 h 9939"/>
              <a:gd name="connsiteX28" fmla="*/ 7734 w 10000"/>
              <a:gd name="connsiteY28" fmla="*/ 2686 h 9939"/>
              <a:gd name="connsiteX29" fmla="*/ 7734 w 10000"/>
              <a:gd name="connsiteY29" fmla="*/ 2357 h 9939"/>
              <a:gd name="connsiteX30" fmla="*/ 7227 w 10000"/>
              <a:gd name="connsiteY30" fmla="*/ 3895 h 9939"/>
              <a:gd name="connsiteX31" fmla="*/ 7227 w 10000"/>
              <a:gd name="connsiteY31" fmla="*/ 3785 h 9939"/>
              <a:gd name="connsiteX32" fmla="*/ 7422 w 10000"/>
              <a:gd name="connsiteY32" fmla="*/ 2906 h 9939"/>
              <a:gd name="connsiteX33" fmla="*/ 6602 w 10000"/>
              <a:gd name="connsiteY33" fmla="*/ 4335 h 9939"/>
              <a:gd name="connsiteX34" fmla="*/ 6641 w 10000"/>
              <a:gd name="connsiteY34" fmla="*/ 4115 h 9939"/>
              <a:gd name="connsiteX35" fmla="*/ 6836 w 10000"/>
              <a:gd name="connsiteY35" fmla="*/ 3565 h 9939"/>
              <a:gd name="connsiteX36" fmla="*/ 6484 w 10000"/>
              <a:gd name="connsiteY36" fmla="*/ 4005 h 9939"/>
              <a:gd name="connsiteX37" fmla="*/ 6836 w 10000"/>
              <a:gd name="connsiteY37" fmla="*/ 3236 h 9939"/>
              <a:gd name="connsiteX38" fmla="*/ 5938 w 10000"/>
              <a:gd name="connsiteY38" fmla="*/ 4444 h 9939"/>
              <a:gd name="connsiteX39" fmla="*/ 5664 w 10000"/>
              <a:gd name="connsiteY39" fmla="*/ 4664 h 9939"/>
              <a:gd name="connsiteX40" fmla="*/ 5625 w 10000"/>
              <a:gd name="connsiteY40" fmla="*/ 4664 h 9939"/>
              <a:gd name="connsiteX41" fmla="*/ 5703 w 10000"/>
              <a:gd name="connsiteY41" fmla="*/ 4444 h 9939"/>
              <a:gd name="connsiteX42" fmla="*/ 5430 w 10000"/>
              <a:gd name="connsiteY42" fmla="*/ 4554 h 9939"/>
              <a:gd name="connsiteX43" fmla="*/ 5391 w 10000"/>
              <a:gd name="connsiteY43" fmla="*/ 4554 h 9939"/>
              <a:gd name="connsiteX44" fmla="*/ 5391 w 10000"/>
              <a:gd name="connsiteY44" fmla="*/ 4554 h 9939"/>
              <a:gd name="connsiteX45" fmla="*/ 5313 w 10000"/>
              <a:gd name="connsiteY45" fmla="*/ 4664 h 9939"/>
              <a:gd name="connsiteX46" fmla="*/ 5234 w 10000"/>
              <a:gd name="connsiteY46" fmla="*/ 4554 h 9939"/>
              <a:gd name="connsiteX47" fmla="*/ 5586 w 10000"/>
              <a:gd name="connsiteY47" fmla="*/ 4225 h 9939"/>
              <a:gd name="connsiteX48" fmla="*/ 4141 w 10000"/>
              <a:gd name="connsiteY48" fmla="*/ 4444 h 9939"/>
              <a:gd name="connsiteX49" fmla="*/ 4375 w 10000"/>
              <a:gd name="connsiteY49" fmla="*/ 4005 h 9939"/>
              <a:gd name="connsiteX50" fmla="*/ 4375 w 10000"/>
              <a:gd name="connsiteY50" fmla="*/ 3895 h 9939"/>
              <a:gd name="connsiteX51" fmla="*/ 3906 w 10000"/>
              <a:gd name="connsiteY51" fmla="*/ 4225 h 9939"/>
              <a:gd name="connsiteX52" fmla="*/ 4570 w 10000"/>
              <a:gd name="connsiteY52" fmla="*/ 3016 h 9939"/>
              <a:gd name="connsiteX53" fmla="*/ 4531 w 10000"/>
              <a:gd name="connsiteY53" fmla="*/ 3016 h 9939"/>
              <a:gd name="connsiteX54" fmla="*/ 4102 w 10000"/>
              <a:gd name="connsiteY54" fmla="*/ 3675 h 9939"/>
              <a:gd name="connsiteX55" fmla="*/ 3359 w 10000"/>
              <a:gd name="connsiteY55" fmla="*/ 4005 h 9939"/>
              <a:gd name="connsiteX56" fmla="*/ 3516 w 10000"/>
              <a:gd name="connsiteY56" fmla="*/ 3785 h 9939"/>
              <a:gd name="connsiteX57" fmla="*/ 3594 w 10000"/>
              <a:gd name="connsiteY57" fmla="*/ 3565 h 9939"/>
              <a:gd name="connsiteX58" fmla="*/ 3203 w 10000"/>
              <a:gd name="connsiteY58" fmla="*/ 3785 h 9939"/>
              <a:gd name="connsiteX59" fmla="*/ 3242 w 10000"/>
              <a:gd name="connsiteY59" fmla="*/ 3675 h 9939"/>
              <a:gd name="connsiteX60" fmla="*/ 3672 w 10000"/>
              <a:gd name="connsiteY60" fmla="*/ 3016 h 9939"/>
              <a:gd name="connsiteX61" fmla="*/ 3516 w 10000"/>
              <a:gd name="connsiteY61" fmla="*/ 3126 h 9939"/>
              <a:gd name="connsiteX62" fmla="*/ 2891 w 10000"/>
              <a:gd name="connsiteY62" fmla="*/ 3785 h 9939"/>
              <a:gd name="connsiteX63" fmla="*/ 2852 w 10000"/>
              <a:gd name="connsiteY63" fmla="*/ 3675 h 9939"/>
              <a:gd name="connsiteX64" fmla="*/ 3281 w 10000"/>
              <a:gd name="connsiteY64" fmla="*/ 3236 h 9939"/>
              <a:gd name="connsiteX65" fmla="*/ 3477 w 10000"/>
              <a:gd name="connsiteY65" fmla="*/ 2796 h 9939"/>
              <a:gd name="connsiteX66" fmla="*/ 2539 w 10000"/>
              <a:gd name="connsiteY66" fmla="*/ 3346 h 9939"/>
              <a:gd name="connsiteX67" fmla="*/ 3203 w 10000"/>
              <a:gd name="connsiteY67" fmla="*/ 2466 h 9939"/>
              <a:gd name="connsiteX68" fmla="*/ 2617 w 10000"/>
              <a:gd name="connsiteY68" fmla="*/ 2906 h 9939"/>
              <a:gd name="connsiteX69" fmla="*/ 2695 w 10000"/>
              <a:gd name="connsiteY69" fmla="*/ 2576 h 9939"/>
              <a:gd name="connsiteX70" fmla="*/ 1914 w 10000"/>
              <a:gd name="connsiteY70" fmla="*/ 3126 h 9939"/>
              <a:gd name="connsiteX71" fmla="*/ 1914 w 10000"/>
              <a:gd name="connsiteY71" fmla="*/ 3016 h 9939"/>
              <a:gd name="connsiteX72" fmla="*/ 2305 w 10000"/>
              <a:gd name="connsiteY72" fmla="*/ 2576 h 9939"/>
              <a:gd name="connsiteX73" fmla="*/ 1523 w 10000"/>
              <a:gd name="connsiteY73" fmla="*/ 2686 h 9939"/>
              <a:gd name="connsiteX74" fmla="*/ 1758 w 10000"/>
              <a:gd name="connsiteY74" fmla="*/ 2576 h 9939"/>
              <a:gd name="connsiteX75" fmla="*/ 1211 w 10000"/>
              <a:gd name="connsiteY75" fmla="*/ 2466 h 9939"/>
              <a:gd name="connsiteX76" fmla="*/ 1211 w 10000"/>
              <a:gd name="connsiteY76" fmla="*/ 2466 h 9939"/>
              <a:gd name="connsiteX77" fmla="*/ 1289 w 10000"/>
              <a:gd name="connsiteY77" fmla="*/ 2357 h 9939"/>
              <a:gd name="connsiteX78" fmla="*/ 1602 w 10000"/>
              <a:gd name="connsiteY78" fmla="*/ 2247 h 9939"/>
              <a:gd name="connsiteX79" fmla="*/ 1328 w 10000"/>
              <a:gd name="connsiteY79" fmla="*/ 2137 h 9939"/>
              <a:gd name="connsiteX80" fmla="*/ 1641 w 10000"/>
              <a:gd name="connsiteY80" fmla="*/ 1917 h 9939"/>
              <a:gd name="connsiteX81" fmla="*/ 352 w 10000"/>
              <a:gd name="connsiteY81" fmla="*/ 2027 h 9939"/>
              <a:gd name="connsiteX82" fmla="*/ 0 w 10000"/>
              <a:gd name="connsiteY82" fmla="*/ 1917 h 9939"/>
              <a:gd name="connsiteX83" fmla="*/ 0 w 10000"/>
              <a:gd name="connsiteY83" fmla="*/ 9939 h 9939"/>
              <a:gd name="connsiteX84" fmla="*/ 10000 w 10000"/>
              <a:gd name="connsiteY84" fmla="*/ 9939 h 9939"/>
              <a:gd name="connsiteX85" fmla="*/ 10000 w 10000"/>
              <a:gd name="connsiteY85" fmla="*/ 708 h 9939"/>
              <a:gd name="connsiteX86" fmla="*/ 9844 w 10000"/>
              <a:gd name="connsiteY86" fmla="*/ 818 h 9939"/>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13 w 10000"/>
              <a:gd name="connsiteY44" fmla="*/ 4693 h 10000"/>
              <a:gd name="connsiteX45" fmla="*/ 5234 w 10000"/>
              <a:gd name="connsiteY45" fmla="*/ 4582 h 10000"/>
              <a:gd name="connsiteX46" fmla="*/ 5586 w 10000"/>
              <a:gd name="connsiteY46" fmla="*/ 4251 h 10000"/>
              <a:gd name="connsiteX47" fmla="*/ 4141 w 10000"/>
              <a:gd name="connsiteY47" fmla="*/ 4471 h 10000"/>
              <a:gd name="connsiteX48" fmla="*/ 4375 w 10000"/>
              <a:gd name="connsiteY48" fmla="*/ 4030 h 10000"/>
              <a:gd name="connsiteX49" fmla="*/ 4375 w 10000"/>
              <a:gd name="connsiteY49" fmla="*/ 3919 h 10000"/>
              <a:gd name="connsiteX50" fmla="*/ 3906 w 10000"/>
              <a:gd name="connsiteY50" fmla="*/ 4251 h 10000"/>
              <a:gd name="connsiteX51" fmla="*/ 4570 w 10000"/>
              <a:gd name="connsiteY51" fmla="*/ 3035 h 10000"/>
              <a:gd name="connsiteX52" fmla="*/ 4531 w 10000"/>
              <a:gd name="connsiteY52" fmla="*/ 3035 h 10000"/>
              <a:gd name="connsiteX53" fmla="*/ 4102 w 10000"/>
              <a:gd name="connsiteY53" fmla="*/ 3698 h 10000"/>
              <a:gd name="connsiteX54" fmla="*/ 3359 w 10000"/>
              <a:gd name="connsiteY54" fmla="*/ 4030 h 10000"/>
              <a:gd name="connsiteX55" fmla="*/ 3516 w 10000"/>
              <a:gd name="connsiteY55" fmla="*/ 3808 h 10000"/>
              <a:gd name="connsiteX56" fmla="*/ 3594 w 10000"/>
              <a:gd name="connsiteY56" fmla="*/ 3587 h 10000"/>
              <a:gd name="connsiteX57" fmla="*/ 3203 w 10000"/>
              <a:gd name="connsiteY57" fmla="*/ 3808 h 10000"/>
              <a:gd name="connsiteX58" fmla="*/ 3242 w 10000"/>
              <a:gd name="connsiteY58" fmla="*/ 3698 h 10000"/>
              <a:gd name="connsiteX59" fmla="*/ 3672 w 10000"/>
              <a:gd name="connsiteY59" fmla="*/ 3035 h 10000"/>
              <a:gd name="connsiteX60" fmla="*/ 3516 w 10000"/>
              <a:gd name="connsiteY60" fmla="*/ 3145 h 10000"/>
              <a:gd name="connsiteX61" fmla="*/ 2891 w 10000"/>
              <a:gd name="connsiteY61" fmla="*/ 3808 h 10000"/>
              <a:gd name="connsiteX62" fmla="*/ 2852 w 10000"/>
              <a:gd name="connsiteY62" fmla="*/ 3698 h 10000"/>
              <a:gd name="connsiteX63" fmla="*/ 3281 w 10000"/>
              <a:gd name="connsiteY63" fmla="*/ 3256 h 10000"/>
              <a:gd name="connsiteX64" fmla="*/ 3477 w 10000"/>
              <a:gd name="connsiteY64" fmla="*/ 2813 h 10000"/>
              <a:gd name="connsiteX65" fmla="*/ 2539 w 10000"/>
              <a:gd name="connsiteY65" fmla="*/ 3367 h 10000"/>
              <a:gd name="connsiteX66" fmla="*/ 3203 w 10000"/>
              <a:gd name="connsiteY66" fmla="*/ 2481 h 10000"/>
              <a:gd name="connsiteX67" fmla="*/ 2617 w 10000"/>
              <a:gd name="connsiteY67" fmla="*/ 2924 h 10000"/>
              <a:gd name="connsiteX68" fmla="*/ 2695 w 10000"/>
              <a:gd name="connsiteY68" fmla="*/ 2592 h 10000"/>
              <a:gd name="connsiteX69" fmla="*/ 1914 w 10000"/>
              <a:gd name="connsiteY69" fmla="*/ 3145 h 10000"/>
              <a:gd name="connsiteX70" fmla="*/ 1914 w 10000"/>
              <a:gd name="connsiteY70" fmla="*/ 3035 h 10000"/>
              <a:gd name="connsiteX71" fmla="*/ 2305 w 10000"/>
              <a:gd name="connsiteY71" fmla="*/ 2592 h 10000"/>
              <a:gd name="connsiteX72" fmla="*/ 1523 w 10000"/>
              <a:gd name="connsiteY72" fmla="*/ 2702 h 10000"/>
              <a:gd name="connsiteX73" fmla="*/ 1758 w 10000"/>
              <a:gd name="connsiteY73" fmla="*/ 2592 h 10000"/>
              <a:gd name="connsiteX74" fmla="*/ 1211 w 10000"/>
              <a:gd name="connsiteY74" fmla="*/ 2481 h 10000"/>
              <a:gd name="connsiteX75" fmla="*/ 1211 w 10000"/>
              <a:gd name="connsiteY75" fmla="*/ 2481 h 10000"/>
              <a:gd name="connsiteX76" fmla="*/ 1289 w 10000"/>
              <a:gd name="connsiteY76" fmla="*/ 2371 h 10000"/>
              <a:gd name="connsiteX77" fmla="*/ 1602 w 10000"/>
              <a:gd name="connsiteY77" fmla="*/ 2261 h 10000"/>
              <a:gd name="connsiteX78" fmla="*/ 1328 w 10000"/>
              <a:gd name="connsiteY78" fmla="*/ 2150 h 10000"/>
              <a:gd name="connsiteX79" fmla="*/ 1641 w 10000"/>
              <a:gd name="connsiteY79" fmla="*/ 1929 h 10000"/>
              <a:gd name="connsiteX80" fmla="*/ 352 w 10000"/>
              <a:gd name="connsiteY80" fmla="*/ 2039 h 10000"/>
              <a:gd name="connsiteX81" fmla="*/ 0 w 10000"/>
              <a:gd name="connsiteY81" fmla="*/ 1929 h 10000"/>
              <a:gd name="connsiteX82" fmla="*/ 0 w 10000"/>
              <a:gd name="connsiteY82" fmla="*/ 10000 h 10000"/>
              <a:gd name="connsiteX83" fmla="*/ 10000 w 10000"/>
              <a:gd name="connsiteY83" fmla="*/ 10000 h 10000"/>
              <a:gd name="connsiteX84" fmla="*/ 10000 w 10000"/>
              <a:gd name="connsiteY84" fmla="*/ 712 h 10000"/>
              <a:gd name="connsiteX85" fmla="*/ 9844 w 10000"/>
              <a:gd name="connsiteY85"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64 w 10000"/>
              <a:gd name="connsiteY42" fmla="*/ 4590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64 w 10000"/>
              <a:gd name="connsiteY42" fmla="*/ 4590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02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61 w 10000"/>
              <a:gd name="connsiteY62" fmla="*/ 3240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61 w 10000"/>
              <a:gd name="connsiteY62" fmla="*/ 3240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97 w 10000"/>
              <a:gd name="connsiteY62" fmla="*/ 3185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300 w 10000"/>
              <a:gd name="connsiteY62" fmla="*/ 3263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594 w 10000"/>
              <a:gd name="connsiteY13" fmla="*/ 2371 h 10000"/>
              <a:gd name="connsiteX14" fmla="*/ 8477 w 10000"/>
              <a:gd name="connsiteY14" fmla="*/ 2481 h 10000"/>
              <a:gd name="connsiteX15" fmla="*/ 8594 w 10000"/>
              <a:gd name="connsiteY15" fmla="*/ 1818 h 10000"/>
              <a:gd name="connsiteX16" fmla="*/ 8320 w 10000"/>
              <a:gd name="connsiteY16" fmla="*/ 2592 h 10000"/>
              <a:gd name="connsiteX17" fmla="*/ 8320 w 10000"/>
              <a:gd name="connsiteY17" fmla="*/ 2371 h 10000"/>
              <a:gd name="connsiteX18" fmla="*/ 8555 w 10000"/>
              <a:gd name="connsiteY18" fmla="*/ 1266 h 10000"/>
              <a:gd name="connsiteX19" fmla="*/ 8438 w 10000"/>
              <a:gd name="connsiteY19" fmla="*/ 1597 h 10000"/>
              <a:gd name="connsiteX20" fmla="*/ 8047 w 10000"/>
              <a:gd name="connsiteY20" fmla="*/ 3035 h 10000"/>
              <a:gd name="connsiteX21" fmla="*/ 8047 w 10000"/>
              <a:gd name="connsiteY21" fmla="*/ 2924 h 10000"/>
              <a:gd name="connsiteX22" fmla="*/ 8242 w 10000"/>
              <a:gd name="connsiteY22" fmla="*/ 1929 h 10000"/>
              <a:gd name="connsiteX23" fmla="*/ 8320 w 10000"/>
              <a:gd name="connsiteY23" fmla="*/ 1376 h 10000"/>
              <a:gd name="connsiteX24" fmla="*/ 7734 w 10000"/>
              <a:gd name="connsiteY24" fmla="*/ 3145 h 10000"/>
              <a:gd name="connsiteX25" fmla="*/ 8086 w 10000"/>
              <a:gd name="connsiteY25" fmla="*/ 1486 h 10000"/>
              <a:gd name="connsiteX26" fmla="*/ 7734 w 10000"/>
              <a:gd name="connsiteY26" fmla="*/ 2702 h 10000"/>
              <a:gd name="connsiteX27" fmla="*/ 7734 w 10000"/>
              <a:gd name="connsiteY27" fmla="*/ 2371 h 10000"/>
              <a:gd name="connsiteX28" fmla="*/ 7227 w 10000"/>
              <a:gd name="connsiteY28" fmla="*/ 3919 h 10000"/>
              <a:gd name="connsiteX29" fmla="*/ 7227 w 10000"/>
              <a:gd name="connsiteY29" fmla="*/ 3808 h 10000"/>
              <a:gd name="connsiteX30" fmla="*/ 7422 w 10000"/>
              <a:gd name="connsiteY30" fmla="*/ 2924 h 10000"/>
              <a:gd name="connsiteX31" fmla="*/ 6764 w 10000"/>
              <a:gd name="connsiteY31" fmla="*/ 4166 h 10000"/>
              <a:gd name="connsiteX32" fmla="*/ 6641 w 10000"/>
              <a:gd name="connsiteY32" fmla="*/ 4140 h 10000"/>
              <a:gd name="connsiteX33" fmla="*/ 6836 w 10000"/>
              <a:gd name="connsiteY33" fmla="*/ 3587 h 10000"/>
              <a:gd name="connsiteX34" fmla="*/ 6484 w 10000"/>
              <a:gd name="connsiteY34" fmla="*/ 4030 h 10000"/>
              <a:gd name="connsiteX35" fmla="*/ 6836 w 10000"/>
              <a:gd name="connsiteY35" fmla="*/ 3256 h 10000"/>
              <a:gd name="connsiteX36" fmla="*/ 5938 w 10000"/>
              <a:gd name="connsiteY36" fmla="*/ 4471 h 10000"/>
              <a:gd name="connsiteX37" fmla="*/ 5664 w 10000"/>
              <a:gd name="connsiteY37" fmla="*/ 4693 h 10000"/>
              <a:gd name="connsiteX38" fmla="*/ 5625 w 10000"/>
              <a:gd name="connsiteY38" fmla="*/ 4693 h 10000"/>
              <a:gd name="connsiteX39" fmla="*/ 5703 w 10000"/>
              <a:gd name="connsiteY39" fmla="*/ 4471 h 10000"/>
              <a:gd name="connsiteX40" fmla="*/ 5486 w 10000"/>
              <a:gd name="connsiteY40" fmla="*/ 4574 h 10000"/>
              <a:gd name="connsiteX41" fmla="*/ 5313 w 10000"/>
              <a:gd name="connsiteY41" fmla="*/ 4662 h 10000"/>
              <a:gd name="connsiteX42" fmla="*/ 5234 w 10000"/>
              <a:gd name="connsiteY42" fmla="*/ 4582 h 10000"/>
              <a:gd name="connsiteX43" fmla="*/ 5586 w 10000"/>
              <a:gd name="connsiteY43" fmla="*/ 4251 h 10000"/>
              <a:gd name="connsiteX44" fmla="*/ 4141 w 10000"/>
              <a:gd name="connsiteY44" fmla="*/ 4471 h 10000"/>
              <a:gd name="connsiteX45" fmla="*/ 4375 w 10000"/>
              <a:gd name="connsiteY45" fmla="*/ 4030 h 10000"/>
              <a:gd name="connsiteX46" fmla="*/ 4375 w 10000"/>
              <a:gd name="connsiteY46" fmla="*/ 3919 h 10000"/>
              <a:gd name="connsiteX47" fmla="*/ 3906 w 10000"/>
              <a:gd name="connsiteY47" fmla="*/ 4251 h 10000"/>
              <a:gd name="connsiteX48" fmla="*/ 4573 w 10000"/>
              <a:gd name="connsiteY48" fmla="*/ 3066 h 10000"/>
              <a:gd name="connsiteX49" fmla="*/ 4531 w 10000"/>
              <a:gd name="connsiteY49" fmla="*/ 3035 h 10000"/>
              <a:gd name="connsiteX50" fmla="*/ 4102 w 10000"/>
              <a:gd name="connsiteY50" fmla="*/ 3698 h 10000"/>
              <a:gd name="connsiteX51" fmla="*/ 3359 w 10000"/>
              <a:gd name="connsiteY51" fmla="*/ 4030 h 10000"/>
              <a:gd name="connsiteX52" fmla="*/ 3527 w 10000"/>
              <a:gd name="connsiteY52" fmla="*/ 3839 h 10000"/>
              <a:gd name="connsiteX53" fmla="*/ 3594 w 10000"/>
              <a:gd name="connsiteY53" fmla="*/ 3587 h 10000"/>
              <a:gd name="connsiteX54" fmla="*/ 3203 w 10000"/>
              <a:gd name="connsiteY54" fmla="*/ 3808 h 10000"/>
              <a:gd name="connsiteX55" fmla="*/ 3242 w 10000"/>
              <a:gd name="connsiteY55" fmla="*/ 3698 h 10000"/>
              <a:gd name="connsiteX56" fmla="*/ 3672 w 10000"/>
              <a:gd name="connsiteY56" fmla="*/ 3059 h 10000"/>
              <a:gd name="connsiteX57" fmla="*/ 3502 w 10000"/>
              <a:gd name="connsiteY57" fmla="*/ 3145 h 10000"/>
              <a:gd name="connsiteX58" fmla="*/ 2891 w 10000"/>
              <a:gd name="connsiteY58" fmla="*/ 3808 h 10000"/>
              <a:gd name="connsiteX59" fmla="*/ 2852 w 10000"/>
              <a:gd name="connsiteY59" fmla="*/ 3698 h 10000"/>
              <a:gd name="connsiteX60" fmla="*/ 3219 w 10000"/>
              <a:gd name="connsiteY60" fmla="*/ 3318 h 10000"/>
              <a:gd name="connsiteX61" fmla="*/ 3477 w 10000"/>
              <a:gd name="connsiteY61" fmla="*/ 2813 h 10000"/>
              <a:gd name="connsiteX62" fmla="*/ 2539 w 10000"/>
              <a:gd name="connsiteY62" fmla="*/ 3367 h 10000"/>
              <a:gd name="connsiteX63" fmla="*/ 3203 w 10000"/>
              <a:gd name="connsiteY63" fmla="*/ 2481 h 10000"/>
              <a:gd name="connsiteX64" fmla="*/ 2617 w 10000"/>
              <a:gd name="connsiteY64" fmla="*/ 2924 h 10000"/>
              <a:gd name="connsiteX65" fmla="*/ 2695 w 10000"/>
              <a:gd name="connsiteY65" fmla="*/ 2592 h 10000"/>
              <a:gd name="connsiteX66" fmla="*/ 1914 w 10000"/>
              <a:gd name="connsiteY66" fmla="*/ 3145 h 10000"/>
              <a:gd name="connsiteX67" fmla="*/ 1903 w 10000"/>
              <a:gd name="connsiteY67" fmla="*/ 2996 h 10000"/>
              <a:gd name="connsiteX68" fmla="*/ 2305 w 10000"/>
              <a:gd name="connsiteY68" fmla="*/ 2592 h 10000"/>
              <a:gd name="connsiteX69" fmla="*/ 1523 w 10000"/>
              <a:gd name="connsiteY69" fmla="*/ 2702 h 10000"/>
              <a:gd name="connsiteX70" fmla="*/ 1769 w 10000"/>
              <a:gd name="connsiteY70" fmla="*/ 2498 h 10000"/>
              <a:gd name="connsiteX71" fmla="*/ 1211 w 10000"/>
              <a:gd name="connsiteY71" fmla="*/ 2481 h 10000"/>
              <a:gd name="connsiteX72" fmla="*/ 1211 w 10000"/>
              <a:gd name="connsiteY72" fmla="*/ 2481 h 10000"/>
              <a:gd name="connsiteX73" fmla="*/ 1278 w 10000"/>
              <a:gd name="connsiteY73" fmla="*/ 2347 h 10000"/>
              <a:gd name="connsiteX74" fmla="*/ 1602 w 10000"/>
              <a:gd name="connsiteY74" fmla="*/ 2261 h 10000"/>
              <a:gd name="connsiteX75" fmla="*/ 1328 w 10000"/>
              <a:gd name="connsiteY75" fmla="*/ 2150 h 10000"/>
              <a:gd name="connsiteX76" fmla="*/ 1641 w 10000"/>
              <a:gd name="connsiteY76" fmla="*/ 1929 h 10000"/>
              <a:gd name="connsiteX77" fmla="*/ 352 w 10000"/>
              <a:gd name="connsiteY77" fmla="*/ 2039 h 10000"/>
              <a:gd name="connsiteX78" fmla="*/ 0 w 10000"/>
              <a:gd name="connsiteY78" fmla="*/ 1929 h 10000"/>
              <a:gd name="connsiteX79" fmla="*/ 0 w 10000"/>
              <a:gd name="connsiteY79" fmla="*/ 10000 h 10000"/>
              <a:gd name="connsiteX80" fmla="*/ 10000 w 10000"/>
              <a:gd name="connsiteY80" fmla="*/ 10000 h 10000"/>
              <a:gd name="connsiteX81" fmla="*/ 10000 w 10000"/>
              <a:gd name="connsiteY81" fmla="*/ 712 h 10000"/>
              <a:gd name="connsiteX82" fmla="*/ 9844 w 10000"/>
              <a:gd name="connsiteY82" fmla="*/ 823 h 10000"/>
              <a:gd name="connsiteX0" fmla="*/ 9844 w 10000"/>
              <a:gd name="connsiteY0" fmla="*/ 824 h 10001"/>
              <a:gd name="connsiteX1" fmla="*/ 9648 w 10000"/>
              <a:gd name="connsiteY1" fmla="*/ 713 h 10001"/>
              <a:gd name="connsiteX2" fmla="*/ 9570 w 10000"/>
              <a:gd name="connsiteY2" fmla="*/ 713 h 10001"/>
              <a:gd name="connsiteX3" fmla="*/ 9492 w 10000"/>
              <a:gd name="connsiteY3" fmla="*/ 935 h 10001"/>
              <a:gd name="connsiteX4" fmla="*/ 9492 w 10000"/>
              <a:gd name="connsiteY4" fmla="*/ 603 h 10001"/>
              <a:gd name="connsiteX5" fmla="*/ 9492 w 10000"/>
              <a:gd name="connsiteY5" fmla="*/ 492 h 10001"/>
              <a:gd name="connsiteX6" fmla="*/ 9180 w 10000"/>
              <a:gd name="connsiteY6" fmla="*/ 1377 h 10001"/>
              <a:gd name="connsiteX7" fmla="*/ 9258 w 10000"/>
              <a:gd name="connsiteY7" fmla="*/ 1045 h 10001"/>
              <a:gd name="connsiteX8" fmla="*/ 9219 w 10000"/>
              <a:gd name="connsiteY8" fmla="*/ 935 h 10001"/>
              <a:gd name="connsiteX9" fmla="*/ 8984 w 10000"/>
              <a:gd name="connsiteY9" fmla="*/ 1708 h 10001"/>
              <a:gd name="connsiteX10" fmla="*/ 8945 w 10000"/>
              <a:gd name="connsiteY10" fmla="*/ 1819 h 10001"/>
              <a:gd name="connsiteX11" fmla="*/ 9219 w 10000"/>
              <a:gd name="connsiteY11" fmla="*/ 50 h 10001"/>
              <a:gd name="connsiteX12" fmla="*/ 9180 w 10000"/>
              <a:gd name="connsiteY12" fmla="*/ 50 h 10001"/>
              <a:gd name="connsiteX13" fmla="*/ 8594 w 10000"/>
              <a:gd name="connsiteY13" fmla="*/ 2372 h 10001"/>
              <a:gd name="connsiteX14" fmla="*/ 8477 w 10000"/>
              <a:gd name="connsiteY14" fmla="*/ 2482 h 10001"/>
              <a:gd name="connsiteX15" fmla="*/ 8594 w 10000"/>
              <a:gd name="connsiteY15" fmla="*/ 1819 h 10001"/>
              <a:gd name="connsiteX16" fmla="*/ 8320 w 10000"/>
              <a:gd name="connsiteY16" fmla="*/ 2593 h 10001"/>
              <a:gd name="connsiteX17" fmla="*/ 8320 w 10000"/>
              <a:gd name="connsiteY17" fmla="*/ 2372 h 10001"/>
              <a:gd name="connsiteX18" fmla="*/ 8555 w 10000"/>
              <a:gd name="connsiteY18" fmla="*/ 1267 h 10001"/>
              <a:gd name="connsiteX19" fmla="*/ 8438 w 10000"/>
              <a:gd name="connsiteY19" fmla="*/ 1598 h 10001"/>
              <a:gd name="connsiteX20" fmla="*/ 8047 w 10000"/>
              <a:gd name="connsiteY20" fmla="*/ 3036 h 10001"/>
              <a:gd name="connsiteX21" fmla="*/ 8047 w 10000"/>
              <a:gd name="connsiteY21" fmla="*/ 2925 h 10001"/>
              <a:gd name="connsiteX22" fmla="*/ 8242 w 10000"/>
              <a:gd name="connsiteY22" fmla="*/ 1930 h 10001"/>
              <a:gd name="connsiteX23" fmla="*/ 8320 w 10000"/>
              <a:gd name="connsiteY23" fmla="*/ 1377 h 10001"/>
              <a:gd name="connsiteX24" fmla="*/ 7734 w 10000"/>
              <a:gd name="connsiteY24" fmla="*/ 3146 h 10001"/>
              <a:gd name="connsiteX25" fmla="*/ 8086 w 10000"/>
              <a:gd name="connsiteY25" fmla="*/ 1487 h 10001"/>
              <a:gd name="connsiteX26" fmla="*/ 7734 w 10000"/>
              <a:gd name="connsiteY26" fmla="*/ 2703 h 10001"/>
              <a:gd name="connsiteX27" fmla="*/ 7734 w 10000"/>
              <a:gd name="connsiteY27" fmla="*/ 2372 h 10001"/>
              <a:gd name="connsiteX28" fmla="*/ 7227 w 10000"/>
              <a:gd name="connsiteY28" fmla="*/ 3920 h 10001"/>
              <a:gd name="connsiteX29" fmla="*/ 7227 w 10000"/>
              <a:gd name="connsiteY29" fmla="*/ 3809 h 10001"/>
              <a:gd name="connsiteX30" fmla="*/ 7422 w 10000"/>
              <a:gd name="connsiteY30" fmla="*/ 2925 h 10001"/>
              <a:gd name="connsiteX31" fmla="*/ 6764 w 10000"/>
              <a:gd name="connsiteY31" fmla="*/ 4167 h 10001"/>
              <a:gd name="connsiteX32" fmla="*/ 6641 w 10000"/>
              <a:gd name="connsiteY32" fmla="*/ 4141 h 10001"/>
              <a:gd name="connsiteX33" fmla="*/ 6836 w 10000"/>
              <a:gd name="connsiteY33" fmla="*/ 3588 h 10001"/>
              <a:gd name="connsiteX34" fmla="*/ 6484 w 10000"/>
              <a:gd name="connsiteY34" fmla="*/ 4031 h 10001"/>
              <a:gd name="connsiteX35" fmla="*/ 6836 w 10000"/>
              <a:gd name="connsiteY35" fmla="*/ 3257 h 10001"/>
              <a:gd name="connsiteX36" fmla="*/ 5938 w 10000"/>
              <a:gd name="connsiteY36" fmla="*/ 4472 h 10001"/>
              <a:gd name="connsiteX37" fmla="*/ 5664 w 10000"/>
              <a:gd name="connsiteY37" fmla="*/ 4694 h 10001"/>
              <a:gd name="connsiteX38" fmla="*/ 5625 w 10000"/>
              <a:gd name="connsiteY38" fmla="*/ 4694 h 10001"/>
              <a:gd name="connsiteX39" fmla="*/ 5703 w 10000"/>
              <a:gd name="connsiteY39" fmla="*/ 4472 h 10001"/>
              <a:gd name="connsiteX40" fmla="*/ 5486 w 10000"/>
              <a:gd name="connsiteY40" fmla="*/ 4575 h 10001"/>
              <a:gd name="connsiteX41" fmla="*/ 5313 w 10000"/>
              <a:gd name="connsiteY41" fmla="*/ 4663 h 10001"/>
              <a:gd name="connsiteX42" fmla="*/ 5234 w 10000"/>
              <a:gd name="connsiteY42" fmla="*/ 4583 h 10001"/>
              <a:gd name="connsiteX43" fmla="*/ 5586 w 10000"/>
              <a:gd name="connsiteY43" fmla="*/ 4252 h 10001"/>
              <a:gd name="connsiteX44" fmla="*/ 4141 w 10000"/>
              <a:gd name="connsiteY44" fmla="*/ 4472 h 10001"/>
              <a:gd name="connsiteX45" fmla="*/ 4375 w 10000"/>
              <a:gd name="connsiteY45" fmla="*/ 4031 h 10001"/>
              <a:gd name="connsiteX46" fmla="*/ 4375 w 10000"/>
              <a:gd name="connsiteY46" fmla="*/ 3920 h 10001"/>
              <a:gd name="connsiteX47" fmla="*/ 3906 w 10000"/>
              <a:gd name="connsiteY47" fmla="*/ 4252 h 10001"/>
              <a:gd name="connsiteX48" fmla="*/ 4573 w 10000"/>
              <a:gd name="connsiteY48" fmla="*/ 3067 h 10001"/>
              <a:gd name="connsiteX49" fmla="*/ 4531 w 10000"/>
              <a:gd name="connsiteY49" fmla="*/ 3036 h 10001"/>
              <a:gd name="connsiteX50" fmla="*/ 4102 w 10000"/>
              <a:gd name="connsiteY50" fmla="*/ 3699 h 10001"/>
              <a:gd name="connsiteX51" fmla="*/ 3359 w 10000"/>
              <a:gd name="connsiteY51" fmla="*/ 4031 h 10001"/>
              <a:gd name="connsiteX52" fmla="*/ 3527 w 10000"/>
              <a:gd name="connsiteY52" fmla="*/ 3840 h 10001"/>
              <a:gd name="connsiteX53" fmla="*/ 3594 w 10000"/>
              <a:gd name="connsiteY53" fmla="*/ 3588 h 10001"/>
              <a:gd name="connsiteX54" fmla="*/ 3203 w 10000"/>
              <a:gd name="connsiteY54" fmla="*/ 3809 h 10001"/>
              <a:gd name="connsiteX55" fmla="*/ 3242 w 10000"/>
              <a:gd name="connsiteY55" fmla="*/ 3699 h 10001"/>
              <a:gd name="connsiteX56" fmla="*/ 3672 w 10000"/>
              <a:gd name="connsiteY56" fmla="*/ 3060 h 10001"/>
              <a:gd name="connsiteX57" fmla="*/ 3502 w 10000"/>
              <a:gd name="connsiteY57" fmla="*/ 3146 h 10001"/>
              <a:gd name="connsiteX58" fmla="*/ 2891 w 10000"/>
              <a:gd name="connsiteY58" fmla="*/ 3809 h 10001"/>
              <a:gd name="connsiteX59" fmla="*/ 2852 w 10000"/>
              <a:gd name="connsiteY59" fmla="*/ 3699 h 10001"/>
              <a:gd name="connsiteX60" fmla="*/ 3219 w 10000"/>
              <a:gd name="connsiteY60" fmla="*/ 3319 h 10001"/>
              <a:gd name="connsiteX61" fmla="*/ 3477 w 10000"/>
              <a:gd name="connsiteY61" fmla="*/ 2814 h 10001"/>
              <a:gd name="connsiteX62" fmla="*/ 2539 w 10000"/>
              <a:gd name="connsiteY62" fmla="*/ 3368 h 10001"/>
              <a:gd name="connsiteX63" fmla="*/ 3203 w 10000"/>
              <a:gd name="connsiteY63" fmla="*/ 2482 h 10001"/>
              <a:gd name="connsiteX64" fmla="*/ 2617 w 10000"/>
              <a:gd name="connsiteY64" fmla="*/ 2925 h 10001"/>
              <a:gd name="connsiteX65" fmla="*/ 2695 w 10000"/>
              <a:gd name="connsiteY65" fmla="*/ 2593 h 10001"/>
              <a:gd name="connsiteX66" fmla="*/ 1914 w 10000"/>
              <a:gd name="connsiteY66" fmla="*/ 3146 h 10001"/>
              <a:gd name="connsiteX67" fmla="*/ 1903 w 10000"/>
              <a:gd name="connsiteY67" fmla="*/ 2997 h 10001"/>
              <a:gd name="connsiteX68" fmla="*/ 2305 w 10000"/>
              <a:gd name="connsiteY68" fmla="*/ 2593 h 10001"/>
              <a:gd name="connsiteX69" fmla="*/ 1523 w 10000"/>
              <a:gd name="connsiteY69" fmla="*/ 2703 h 10001"/>
              <a:gd name="connsiteX70" fmla="*/ 1769 w 10000"/>
              <a:gd name="connsiteY70" fmla="*/ 2499 h 10001"/>
              <a:gd name="connsiteX71" fmla="*/ 1211 w 10000"/>
              <a:gd name="connsiteY71" fmla="*/ 2482 h 10001"/>
              <a:gd name="connsiteX72" fmla="*/ 1211 w 10000"/>
              <a:gd name="connsiteY72" fmla="*/ 2482 h 10001"/>
              <a:gd name="connsiteX73" fmla="*/ 1278 w 10000"/>
              <a:gd name="connsiteY73" fmla="*/ 2348 h 10001"/>
              <a:gd name="connsiteX74" fmla="*/ 1602 w 10000"/>
              <a:gd name="connsiteY74" fmla="*/ 2262 h 10001"/>
              <a:gd name="connsiteX75" fmla="*/ 1328 w 10000"/>
              <a:gd name="connsiteY75" fmla="*/ 2151 h 10001"/>
              <a:gd name="connsiteX76" fmla="*/ 1641 w 10000"/>
              <a:gd name="connsiteY76" fmla="*/ 1930 h 10001"/>
              <a:gd name="connsiteX77" fmla="*/ 352 w 10000"/>
              <a:gd name="connsiteY77" fmla="*/ 2040 h 10001"/>
              <a:gd name="connsiteX78" fmla="*/ 0 w 10000"/>
              <a:gd name="connsiteY78" fmla="*/ 1930 h 10001"/>
              <a:gd name="connsiteX79" fmla="*/ 0 w 10000"/>
              <a:gd name="connsiteY79" fmla="*/ 10001 h 10001"/>
              <a:gd name="connsiteX80" fmla="*/ 10000 w 10000"/>
              <a:gd name="connsiteY80" fmla="*/ 10001 h 10001"/>
              <a:gd name="connsiteX81" fmla="*/ 10000 w 10000"/>
              <a:gd name="connsiteY81" fmla="*/ 713 h 10001"/>
              <a:gd name="connsiteX82" fmla="*/ 9844 w 10000"/>
              <a:gd name="connsiteY82" fmla="*/ 824 h 10001"/>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8984 w 10000"/>
              <a:gd name="connsiteY9" fmla="*/ 1709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8984 w 10000"/>
              <a:gd name="connsiteY9" fmla="*/ 1709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905 h 10082"/>
              <a:gd name="connsiteX1" fmla="*/ 9648 w 10000"/>
              <a:gd name="connsiteY1" fmla="*/ 794 h 10082"/>
              <a:gd name="connsiteX2" fmla="*/ 9570 w 10000"/>
              <a:gd name="connsiteY2" fmla="*/ 794 h 10082"/>
              <a:gd name="connsiteX3" fmla="*/ 9492 w 10000"/>
              <a:gd name="connsiteY3" fmla="*/ 1016 h 10082"/>
              <a:gd name="connsiteX4" fmla="*/ 9492 w 10000"/>
              <a:gd name="connsiteY4" fmla="*/ 684 h 10082"/>
              <a:gd name="connsiteX5" fmla="*/ 9492 w 10000"/>
              <a:gd name="connsiteY5" fmla="*/ 573 h 10082"/>
              <a:gd name="connsiteX6" fmla="*/ 9180 w 10000"/>
              <a:gd name="connsiteY6" fmla="*/ 1458 h 10082"/>
              <a:gd name="connsiteX7" fmla="*/ 9258 w 10000"/>
              <a:gd name="connsiteY7" fmla="*/ 1126 h 10082"/>
              <a:gd name="connsiteX8" fmla="*/ 9219 w 10000"/>
              <a:gd name="connsiteY8" fmla="*/ 1016 h 10082"/>
              <a:gd name="connsiteX9" fmla="*/ 9012 w 10000"/>
              <a:gd name="connsiteY9" fmla="*/ 1765 h 10082"/>
              <a:gd name="connsiteX10" fmla="*/ 8945 w 10000"/>
              <a:gd name="connsiteY10" fmla="*/ 1900 h 10082"/>
              <a:gd name="connsiteX11" fmla="*/ 9269 w 10000"/>
              <a:gd name="connsiteY11" fmla="*/ 272 h 10082"/>
              <a:gd name="connsiteX12" fmla="*/ 9180 w 10000"/>
              <a:gd name="connsiteY12" fmla="*/ 131 h 10082"/>
              <a:gd name="connsiteX13" fmla="*/ 8594 w 10000"/>
              <a:gd name="connsiteY13" fmla="*/ 2453 h 10082"/>
              <a:gd name="connsiteX14" fmla="*/ 8477 w 10000"/>
              <a:gd name="connsiteY14" fmla="*/ 2563 h 10082"/>
              <a:gd name="connsiteX15" fmla="*/ 8594 w 10000"/>
              <a:gd name="connsiteY15" fmla="*/ 1900 h 10082"/>
              <a:gd name="connsiteX16" fmla="*/ 8320 w 10000"/>
              <a:gd name="connsiteY16" fmla="*/ 2674 h 10082"/>
              <a:gd name="connsiteX17" fmla="*/ 8320 w 10000"/>
              <a:gd name="connsiteY17" fmla="*/ 2453 h 10082"/>
              <a:gd name="connsiteX18" fmla="*/ 8555 w 10000"/>
              <a:gd name="connsiteY18" fmla="*/ 1348 h 10082"/>
              <a:gd name="connsiteX19" fmla="*/ 8438 w 10000"/>
              <a:gd name="connsiteY19" fmla="*/ 1679 h 10082"/>
              <a:gd name="connsiteX20" fmla="*/ 8047 w 10000"/>
              <a:gd name="connsiteY20" fmla="*/ 3117 h 10082"/>
              <a:gd name="connsiteX21" fmla="*/ 8047 w 10000"/>
              <a:gd name="connsiteY21" fmla="*/ 3006 h 10082"/>
              <a:gd name="connsiteX22" fmla="*/ 8242 w 10000"/>
              <a:gd name="connsiteY22" fmla="*/ 2011 h 10082"/>
              <a:gd name="connsiteX23" fmla="*/ 8320 w 10000"/>
              <a:gd name="connsiteY23" fmla="*/ 1458 h 10082"/>
              <a:gd name="connsiteX24" fmla="*/ 7734 w 10000"/>
              <a:gd name="connsiteY24" fmla="*/ 3227 h 10082"/>
              <a:gd name="connsiteX25" fmla="*/ 8086 w 10000"/>
              <a:gd name="connsiteY25" fmla="*/ 1568 h 10082"/>
              <a:gd name="connsiteX26" fmla="*/ 7734 w 10000"/>
              <a:gd name="connsiteY26" fmla="*/ 2784 h 10082"/>
              <a:gd name="connsiteX27" fmla="*/ 7734 w 10000"/>
              <a:gd name="connsiteY27" fmla="*/ 2453 h 10082"/>
              <a:gd name="connsiteX28" fmla="*/ 7227 w 10000"/>
              <a:gd name="connsiteY28" fmla="*/ 4001 h 10082"/>
              <a:gd name="connsiteX29" fmla="*/ 7227 w 10000"/>
              <a:gd name="connsiteY29" fmla="*/ 3890 h 10082"/>
              <a:gd name="connsiteX30" fmla="*/ 7422 w 10000"/>
              <a:gd name="connsiteY30" fmla="*/ 3006 h 10082"/>
              <a:gd name="connsiteX31" fmla="*/ 6764 w 10000"/>
              <a:gd name="connsiteY31" fmla="*/ 4248 h 10082"/>
              <a:gd name="connsiteX32" fmla="*/ 6641 w 10000"/>
              <a:gd name="connsiteY32" fmla="*/ 4222 h 10082"/>
              <a:gd name="connsiteX33" fmla="*/ 6836 w 10000"/>
              <a:gd name="connsiteY33" fmla="*/ 3669 h 10082"/>
              <a:gd name="connsiteX34" fmla="*/ 6484 w 10000"/>
              <a:gd name="connsiteY34" fmla="*/ 4112 h 10082"/>
              <a:gd name="connsiteX35" fmla="*/ 6836 w 10000"/>
              <a:gd name="connsiteY35" fmla="*/ 3338 h 10082"/>
              <a:gd name="connsiteX36" fmla="*/ 5938 w 10000"/>
              <a:gd name="connsiteY36" fmla="*/ 4553 h 10082"/>
              <a:gd name="connsiteX37" fmla="*/ 5664 w 10000"/>
              <a:gd name="connsiteY37" fmla="*/ 4775 h 10082"/>
              <a:gd name="connsiteX38" fmla="*/ 5625 w 10000"/>
              <a:gd name="connsiteY38" fmla="*/ 4775 h 10082"/>
              <a:gd name="connsiteX39" fmla="*/ 5703 w 10000"/>
              <a:gd name="connsiteY39" fmla="*/ 4553 h 10082"/>
              <a:gd name="connsiteX40" fmla="*/ 5486 w 10000"/>
              <a:gd name="connsiteY40" fmla="*/ 4656 h 10082"/>
              <a:gd name="connsiteX41" fmla="*/ 5313 w 10000"/>
              <a:gd name="connsiteY41" fmla="*/ 4744 h 10082"/>
              <a:gd name="connsiteX42" fmla="*/ 5234 w 10000"/>
              <a:gd name="connsiteY42" fmla="*/ 4664 h 10082"/>
              <a:gd name="connsiteX43" fmla="*/ 5586 w 10000"/>
              <a:gd name="connsiteY43" fmla="*/ 4333 h 10082"/>
              <a:gd name="connsiteX44" fmla="*/ 4141 w 10000"/>
              <a:gd name="connsiteY44" fmla="*/ 4553 h 10082"/>
              <a:gd name="connsiteX45" fmla="*/ 4375 w 10000"/>
              <a:gd name="connsiteY45" fmla="*/ 4112 h 10082"/>
              <a:gd name="connsiteX46" fmla="*/ 4375 w 10000"/>
              <a:gd name="connsiteY46" fmla="*/ 4001 h 10082"/>
              <a:gd name="connsiteX47" fmla="*/ 3906 w 10000"/>
              <a:gd name="connsiteY47" fmla="*/ 4333 h 10082"/>
              <a:gd name="connsiteX48" fmla="*/ 4573 w 10000"/>
              <a:gd name="connsiteY48" fmla="*/ 3148 h 10082"/>
              <a:gd name="connsiteX49" fmla="*/ 4531 w 10000"/>
              <a:gd name="connsiteY49" fmla="*/ 3117 h 10082"/>
              <a:gd name="connsiteX50" fmla="*/ 4102 w 10000"/>
              <a:gd name="connsiteY50" fmla="*/ 3780 h 10082"/>
              <a:gd name="connsiteX51" fmla="*/ 3359 w 10000"/>
              <a:gd name="connsiteY51" fmla="*/ 4112 h 10082"/>
              <a:gd name="connsiteX52" fmla="*/ 3527 w 10000"/>
              <a:gd name="connsiteY52" fmla="*/ 3921 h 10082"/>
              <a:gd name="connsiteX53" fmla="*/ 3594 w 10000"/>
              <a:gd name="connsiteY53" fmla="*/ 3669 h 10082"/>
              <a:gd name="connsiteX54" fmla="*/ 3203 w 10000"/>
              <a:gd name="connsiteY54" fmla="*/ 3890 h 10082"/>
              <a:gd name="connsiteX55" fmla="*/ 3242 w 10000"/>
              <a:gd name="connsiteY55" fmla="*/ 3780 h 10082"/>
              <a:gd name="connsiteX56" fmla="*/ 3672 w 10000"/>
              <a:gd name="connsiteY56" fmla="*/ 3141 h 10082"/>
              <a:gd name="connsiteX57" fmla="*/ 3502 w 10000"/>
              <a:gd name="connsiteY57" fmla="*/ 3227 h 10082"/>
              <a:gd name="connsiteX58" fmla="*/ 2891 w 10000"/>
              <a:gd name="connsiteY58" fmla="*/ 3890 h 10082"/>
              <a:gd name="connsiteX59" fmla="*/ 2852 w 10000"/>
              <a:gd name="connsiteY59" fmla="*/ 3780 h 10082"/>
              <a:gd name="connsiteX60" fmla="*/ 3219 w 10000"/>
              <a:gd name="connsiteY60" fmla="*/ 3400 h 10082"/>
              <a:gd name="connsiteX61" fmla="*/ 3477 w 10000"/>
              <a:gd name="connsiteY61" fmla="*/ 2895 h 10082"/>
              <a:gd name="connsiteX62" fmla="*/ 2539 w 10000"/>
              <a:gd name="connsiteY62" fmla="*/ 3449 h 10082"/>
              <a:gd name="connsiteX63" fmla="*/ 3203 w 10000"/>
              <a:gd name="connsiteY63" fmla="*/ 2563 h 10082"/>
              <a:gd name="connsiteX64" fmla="*/ 2617 w 10000"/>
              <a:gd name="connsiteY64" fmla="*/ 3006 h 10082"/>
              <a:gd name="connsiteX65" fmla="*/ 2695 w 10000"/>
              <a:gd name="connsiteY65" fmla="*/ 2674 h 10082"/>
              <a:gd name="connsiteX66" fmla="*/ 1914 w 10000"/>
              <a:gd name="connsiteY66" fmla="*/ 3227 h 10082"/>
              <a:gd name="connsiteX67" fmla="*/ 1903 w 10000"/>
              <a:gd name="connsiteY67" fmla="*/ 3078 h 10082"/>
              <a:gd name="connsiteX68" fmla="*/ 2305 w 10000"/>
              <a:gd name="connsiteY68" fmla="*/ 2674 h 10082"/>
              <a:gd name="connsiteX69" fmla="*/ 1523 w 10000"/>
              <a:gd name="connsiteY69" fmla="*/ 2784 h 10082"/>
              <a:gd name="connsiteX70" fmla="*/ 1769 w 10000"/>
              <a:gd name="connsiteY70" fmla="*/ 2580 h 10082"/>
              <a:gd name="connsiteX71" fmla="*/ 1211 w 10000"/>
              <a:gd name="connsiteY71" fmla="*/ 2563 h 10082"/>
              <a:gd name="connsiteX72" fmla="*/ 1211 w 10000"/>
              <a:gd name="connsiteY72" fmla="*/ 2563 h 10082"/>
              <a:gd name="connsiteX73" fmla="*/ 1278 w 10000"/>
              <a:gd name="connsiteY73" fmla="*/ 2429 h 10082"/>
              <a:gd name="connsiteX74" fmla="*/ 1602 w 10000"/>
              <a:gd name="connsiteY74" fmla="*/ 2343 h 10082"/>
              <a:gd name="connsiteX75" fmla="*/ 1328 w 10000"/>
              <a:gd name="connsiteY75" fmla="*/ 2232 h 10082"/>
              <a:gd name="connsiteX76" fmla="*/ 1641 w 10000"/>
              <a:gd name="connsiteY76" fmla="*/ 2011 h 10082"/>
              <a:gd name="connsiteX77" fmla="*/ 352 w 10000"/>
              <a:gd name="connsiteY77" fmla="*/ 2121 h 10082"/>
              <a:gd name="connsiteX78" fmla="*/ 0 w 10000"/>
              <a:gd name="connsiteY78" fmla="*/ 2011 h 10082"/>
              <a:gd name="connsiteX79" fmla="*/ 0 w 10000"/>
              <a:gd name="connsiteY79" fmla="*/ 10082 h 10082"/>
              <a:gd name="connsiteX80" fmla="*/ 10000 w 10000"/>
              <a:gd name="connsiteY80" fmla="*/ 10082 h 10082"/>
              <a:gd name="connsiteX81" fmla="*/ 10000 w 10000"/>
              <a:gd name="connsiteY81" fmla="*/ 794 h 10082"/>
              <a:gd name="connsiteX82" fmla="*/ 9844 w 10000"/>
              <a:gd name="connsiteY82" fmla="*/ 905 h 10082"/>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58 w 10000"/>
              <a:gd name="connsiteY7" fmla="*/ 1108 h 10064"/>
              <a:gd name="connsiteX8" fmla="*/ 9219 w 10000"/>
              <a:gd name="connsiteY8" fmla="*/ 998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58 w 10000"/>
              <a:gd name="connsiteY7" fmla="*/ 1108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27 w 10000"/>
              <a:gd name="connsiteY0" fmla="*/ 911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27 w 10000"/>
              <a:gd name="connsiteY82" fmla="*/ 911 h 10064"/>
              <a:gd name="connsiteX0" fmla="*/ 10000 w 10000"/>
              <a:gd name="connsiteY0" fmla="*/ 776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0000"/>
              <a:gd name="connsiteY0" fmla="*/ 776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1078"/>
              <a:gd name="connsiteY0" fmla="*/ 776 h 10064"/>
              <a:gd name="connsiteX1" fmla="*/ 9662 w 11078"/>
              <a:gd name="connsiteY1" fmla="*/ 784 h 10064"/>
              <a:gd name="connsiteX2" fmla="*/ 9578 w 11078"/>
              <a:gd name="connsiteY2" fmla="*/ 721 h 10064"/>
              <a:gd name="connsiteX3" fmla="*/ 9492 w 11078"/>
              <a:gd name="connsiteY3" fmla="*/ 998 h 10064"/>
              <a:gd name="connsiteX4" fmla="*/ 9512 w 11078"/>
              <a:gd name="connsiteY4" fmla="*/ 540 h 10064"/>
              <a:gd name="connsiteX5" fmla="*/ 9433 w 11078"/>
              <a:gd name="connsiteY5" fmla="*/ 830 h 10064"/>
              <a:gd name="connsiteX6" fmla="*/ 9158 w 11078"/>
              <a:gd name="connsiteY6" fmla="*/ 1597 h 10064"/>
              <a:gd name="connsiteX7" fmla="*/ 9227 w 11078"/>
              <a:gd name="connsiteY7" fmla="*/ 1139 h 10064"/>
              <a:gd name="connsiteX8" fmla="*/ 9244 w 11078"/>
              <a:gd name="connsiteY8" fmla="*/ 912 h 10064"/>
              <a:gd name="connsiteX9" fmla="*/ 9054 w 11078"/>
              <a:gd name="connsiteY9" fmla="*/ 1621 h 10064"/>
              <a:gd name="connsiteX10" fmla="*/ 8945 w 11078"/>
              <a:gd name="connsiteY10" fmla="*/ 1882 h 10064"/>
              <a:gd name="connsiteX11" fmla="*/ 9202 w 11078"/>
              <a:gd name="connsiteY11" fmla="*/ 340 h 10064"/>
              <a:gd name="connsiteX12" fmla="*/ 9180 w 11078"/>
              <a:gd name="connsiteY12" fmla="*/ 113 h 10064"/>
              <a:gd name="connsiteX13" fmla="*/ 8594 w 11078"/>
              <a:gd name="connsiteY13" fmla="*/ 2435 h 10064"/>
              <a:gd name="connsiteX14" fmla="*/ 8477 w 11078"/>
              <a:gd name="connsiteY14" fmla="*/ 2545 h 10064"/>
              <a:gd name="connsiteX15" fmla="*/ 8594 w 11078"/>
              <a:gd name="connsiteY15" fmla="*/ 1882 h 10064"/>
              <a:gd name="connsiteX16" fmla="*/ 8320 w 11078"/>
              <a:gd name="connsiteY16" fmla="*/ 2656 h 10064"/>
              <a:gd name="connsiteX17" fmla="*/ 8320 w 11078"/>
              <a:gd name="connsiteY17" fmla="*/ 2435 h 10064"/>
              <a:gd name="connsiteX18" fmla="*/ 8555 w 11078"/>
              <a:gd name="connsiteY18" fmla="*/ 1330 h 10064"/>
              <a:gd name="connsiteX19" fmla="*/ 8438 w 11078"/>
              <a:gd name="connsiteY19" fmla="*/ 1661 h 10064"/>
              <a:gd name="connsiteX20" fmla="*/ 8047 w 11078"/>
              <a:gd name="connsiteY20" fmla="*/ 3099 h 10064"/>
              <a:gd name="connsiteX21" fmla="*/ 8047 w 11078"/>
              <a:gd name="connsiteY21" fmla="*/ 2988 h 10064"/>
              <a:gd name="connsiteX22" fmla="*/ 8242 w 11078"/>
              <a:gd name="connsiteY22" fmla="*/ 1993 h 10064"/>
              <a:gd name="connsiteX23" fmla="*/ 8320 w 11078"/>
              <a:gd name="connsiteY23" fmla="*/ 1440 h 10064"/>
              <a:gd name="connsiteX24" fmla="*/ 7734 w 11078"/>
              <a:gd name="connsiteY24" fmla="*/ 3209 h 10064"/>
              <a:gd name="connsiteX25" fmla="*/ 8086 w 11078"/>
              <a:gd name="connsiteY25" fmla="*/ 1550 h 10064"/>
              <a:gd name="connsiteX26" fmla="*/ 7734 w 11078"/>
              <a:gd name="connsiteY26" fmla="*/ 2766 h 10064"/>
              <a:gd name="connsiteX27" fmla="*/ 7734 w 11078"/>
              <a:gd name="connsiteY27" fmla="*/ 2435 h 10064"/>
              <a:gd name="connsiteX28" fmla="*/ 7227 w 11078"/>
              <a:gd name="connsiteY28" fmla="*/ 3983 h 10064"/>
              <a:gd name="connsiteX29" fmla="*/ 7227 w 11078"/>
              <a:gd name="connsiteY29" fmla="*/ 3872 h 10064"/>
              <a:gd name="connsiteX30" fmla="*/ 7422 w 11078"/>
              <a:gd name="connsiteY30" fmla="*/ 2988 h 10064"/>
              <a:gd name="connsiteX31" fmla="*/ 6764 w 11078"/>
              <a:gd name="connsiteY31" fmla="*/ 4230 h 10064"/>
              <a:gd name="connsiteX32" fmla="*/ 6641 w 11078"/>
              <a:gd name="connsiteY32" fmla="*/ 4204 h 10064"/>
              <a:gd name="connsiteX33" fmla="*/ 6836 w 11078"/>
              <a:gd name="connsiteY33" fmla="*/ 3651 h 10064"/>
              <a:gd name="connsiteX34" fmla="*/ 6484 w 11078"/>
              <a:gd name="connsiteY34" fmla="*/ 4094 h 10064"/>
              <a:gd name="connsiteX35" fmla="*/ 6836 w 11078"/>
              <a:gd name="connsiteY35" fmla="*/ 3320 h 10064"/>
              <a:gd name="connsiteX36" fmla="*/ 5938 w 11078"/>
              <a:gd name="connsiteY36" fmla="*/ 4535 h 10064"/>
              <a:gd name="connsiteX37" fmla="*/ 5664 w 11078"/>
              <a:gd name="connsiteY37" fmla="*/ 4757 h 10064"/>
              <a:gd name="connsiteX38" fmla="*/ 5625 w 11078"/>
              <a:gd name="connsiteY38" fmla="*/ 4757 h 10064"/>
              <a:gd name="connsiteX39" fmla="*/ 5703 w 11078"/>
              <a:gd name="connsiteY39" fmla="*/ 4535 h 10064"/>
              <a:gd name="connsiteX40" fmla="*/ 5486 w 11078"/>
              <a:gd name="connsiteY40" fmla="*/ 4638 h 10064"/>
              <a:gd name="connsiteX41" fmla="*/ 5313 w 11078"/>
              <a:gd name="connsiteY41" fmla="*/ 4726 h 10064"/>
              <a:gd name="connsiteX42" fmla="*/ 5234 w 11078"/>
              <a:gd name="connsiteY42" fmla="*/ 4646 h 10064"/>
              <a:gd name="connsiteX43" fmla="*/ 5586 w 11078"/>
              <a:gd name="connsiteY43" fmla="*/ 4315 h 10064"/>
              <a:gd name="connsiteX44" fmla="*/ 4141 w 11078"/>
              <a:gd name="connsiteY44" fmla="*/ 4535 h 10064"/>
              <a:gd name="connsiteX45" fmla="*/ 4375 w 11078"/>
              <a:gd name="connsiteY45" fmla="*/ 4094 h 10064"/>
              <a:gd name="connsiteX46" fmla="*/ 4375 w 11078"/>
              <a:gd name="connsiteY46" fmla="*/ 3983 h 10064"/>
              <a:gd name="connsiteX47" fmla="*/ 3906 w 11078"/>
              <a:gd name="connsiteY47" fmla="*/ 4315 h 10064"/>
              <a:gd name="connsiteX48" fmla="*/ 4573 w 11078"/>
              <a:gd name="connsiteY48" fmla="*/ 3130 h 10064"/>
              <a:gd name="connsiteX49" fmla="*/ 4531 w 11078"/>
              <a:gd name="connsiteY49" fmla="*/ 3099 h 10064"/>
              <a:gd name="connsiteX50" fmla="*/ 4102 w 11078"/>
              <a:gd name="connsiteY50" fmla="*/ 3762 h 10064"/>
              <a:gd name="connsiteX51" fmla="*/ 3359 w 11078"/>
              <a:gd name="connsiteY51" fmla="*/ 4094 h 10064"/>
              <a:gd name="connsiteX52" fmla="*/ 3527 w 11078"/>
              <a:gd name="connsiteY52" fmla="*/ 3903 h 10064"/>
              <a:gd name="connsiteX53" fmla="*/ 3594 w 11078"/>
              <a:gd name="connsiteY53" fmla="*/ 3651 h 10064"/>
              <a:gd name="connsiteX54" fmla="*/ 3203 w 11078"/>
              <a:gd name="connsiteY54" fmla="*/ 3872 h 10064"/>
              <a:gd name="connsiteX55" fmla="*/ 3242 w 11078"/>
              <a:gd name="connsiteY55" fmla="*/ 3762 h 10064"/>
              <a:gd name="connsiteX56" fmla="*/ 3672 w 11078"/>
              <a:gd name="connsiteY56" fmla="*/ 3123 h 10064"/>
              <a:gd name="connsiteX57" fmla="*/ 3502 w 11078"/>
              <a:gd name="connsiteY57" fmla="*/ 3209 h 10064"/>
              <a:gd name="connsiteX58" fmla="*/ 2891 w 11078"/>
              <a:gd name="connsiteY58" fmla="*/ 3872 h 10064"/>
              <a:gd name="connsiteX59" fmla="*/ 2852 w 11078"/>
              <a:gd name="connsiteY59" fmla="*/ 3762 h 10064"/>
              <a:gd name="connsiteX60" fmla="*/ 3219 w 11078"/>
              <a:gd name="connsiteY60" fmla="*/ 3382 h 10064"/>
              <a:gd name="connsiteX61" fmla="*/ 3477 w 11078"/>
              <a:gd name="connsiteY61" fmla="*/ 2877 h 10064"/>
              <a:gd name="connsiteX62" fmla="*/ 2539 w 11078"/>
              <a:gd name="connsiteY62" fmla="*/ 3431 h 10064"/>
              <a:gd name="connsiteX63" fmla="*/ 3203 w 11078"/>
              <a:gd name="connsiteY63" fmla="*/ 2545 h 10064"/>
              <a:gd name="connsiteX64" fmla="*/ 2617 w 11078"/>
              <a:gd name="connsiteY64" fmla="*/ 2988 h 10064"/>
              <a:gd name="connsiteX65" fmla="*/ 2695 w 11078"/>
              <a:gd name="connsiteY65" fmla="*/ 2656 h 10064"/>
              <a:gd name="connsiteX66" fmla="*/ 1914 w 11078"/>
              <a:gd name="connsiteY66" fmla="*/ 3209 h 10064"/>
              <a:gd name="connsiteX67" fmla="*/ 1903 w 11078"/>
              <a:gd name="connsiteY67" fmla="*/ 3060 h 10064"/>
              <a:gd name="connsiteX68" fmla="*/ 2305 w 11078"/>
              <a:gd name="connsiteY68" fmla="*/ 2656 h 10064"/>
              <a:gd name="connsiteX69" fmla="*/ 1523 w 11078"/>
              <a:gd name="connsiteY69" fmla="*/ 2766 h 10064"/>
              <a:gd name="connsiteX70" fmla="*/ 1769 w 11078"/>
              <a:gd name="connsiteY70" fmla="*/ 2562 h 10064"/>
              <a:gd name="connsiteX71" fmla="*/ 1211 w 11078"/>
              <a:gd name="connsiteY71" fmla="*/ 2545 h 10064"/>
              <a:gd name="connsiteX72" fmla="*/ 1211 w 11078"/>
              <a:gd name="connsiteY72" fmla="*/ 2545 h 10064"/>
              <a:gd name="connsiteX73" fmla="*/ 1278 w 11078"/>
              <a:gd name="connsiteY73" fmla="*/ 2411 h 10064"/>
              <a:gd name="connsiteX74" fmla="*/ 1602 w 11078"/>
              <a:gd name="connsiteY74" fmla="*/ 2325 h 10064"/>
              <a:gd name="connsiteX75" fmla="*/ 1328 w 11078"/>
              <a:gd name="connsiteY75" fmla="*/ 2214 h 10064"/>
              <a:gd name="connsiteX76" fmla="*/ 1641 w 11078"/>
              <a:gd name="connsiteY76" fmla="*/ 1993 h 10064"/>
              <a:gd name="connsiteX77" fmla="*/ 352 w 11078"/>
              <a:gd name="connsiteY77" fmla="*/ 2103 h 10064"/>
              <a:gd name="connsiteX78" fmla="*/ 0 w 11078"/>
              <a:gd name="connsiteY78" fmla="*/ 1993 h 10064"/>
              <a:gd name="connsiteX79" fmla="*/ 0 w 11078"/>
              <a:gd name="connsiteY79" fmla="*/ 10064 h 10064"/>
              <a:gd name="connsiteX80" fmla="*/ 10000 w 11078"/>
              <a:gd name="connsiteY80" fmla="*/ 10064 h 10064"/>
              <a:gd name="connsiteX81" fmla="*/ 10000 w 11078"/>
              <a:gd name="connsiteY81" fmla="*/ 776 h 10064"/>
              <a:gd name="connsiteX0" fmla="*/ 10000 w 11078"/>
              <a:gd name="connsiteY0" fmla="*/ 776 h 10064"/>
              <a:gd name="connsiteX1" fmla="*/ 9709 w 11078"/>
              <a:gd name="connsiteY1" fmla="*/ 839 h 10064"/>
              <a:gd name="connsiteX2" fmla="*/ 9578 w 11078"/>
              <a:gd name="connsiteY2" fmla="*/ 721 h 10064"/>
              <a:gd name="connsiteX3" fmla="*/ 9492 w 11078"/>
              <a:gd name="connsiteY3" fmla="*/ 998 h 10064"/>
              <a:gd name="connsiteX4" fmla="*/ 9512 w 11078"/>
              <a:gd name="connsiteY4" fmla="*/ 540 h 10064"/>
              <a:gd name="connsiteX5" fmla="*/ 9433 w 11078"/>
              <a:gd name="connsiteY5" fmla="*/ 830 h 10064"/>
              <a:gd name="connsiteX6" fmla="*/ 9158 w 11078"/>
              <a:gd name="connsiteY6" fmla="*/ 1597 h 10064"/>
              <a:gd name="connsiteX7" fmla="*/ 9227 w 11078"/>
              <a:gd name="connsiteY7" fmla="*/ 1139 h 10064"/>
              <a:gd name="connsiteX8" fmla="*/ 9244 w 11078"/>
              <a:gd name="connsiteY8" fmla="*/ 912 h 10064"/>
              <a:gd name="connsiteX9" fmla="*/ 9054 w 11078"/>
              <a:gd name="connsiteY9" fmla="*/ 1621 h 10064"/>
              <a:gd name="connsiteX10" fmla="*/ 8945 w 11078"/>
              <a:gd name="connsiteY10" fmla="*/ 1882 h 10064"/>
              <a:gd name="connsiteX11" fmla="*/ 9202 w 11078"/>
              <a:gd name="connsiteY11" fmla="*/ 340 h 10064"/>
              <a:gd name="connsiteX12" fmla="*/ 9180 w 11078"/>
              <a:gd name="connsiteY12" fmla="*/ 113 h 10064"/>
              <a:gd name="connsiteX13" fmla="*/ 8594 w 11078"/>
              <a:gd name="connsiteY13" fmla="*/ 2435 h 10064"/>
              <a:gd name="connsiteX14" fmla="*/ 8477 w 11078"/>
              <a:gd name="connsiteY14" fmla="*/ 2545 h 10064"/>
              <a:gd name="connsiteX15" fmla="*/ 8594 w 11078"/>
              <a:gd name="connsiteY15" fmla="*/ 1882 h 10064"/>
              <a:gd name="connsiteX16" fmla="*/ 8320 w 11078"/>
              <a:gd name="connsiteY16" fmla="*/ 2656 h 10064"/>
              <a:gd name="connsiteX17" fmla="*/ 8320 w 11078"/>
              <a:gd name="connsiteY17" fmla="*/ 2435 h 10064"/>
              <a:gd name="connsiteX18" fmla="*/ 8555 w 11078"/>
              <a:gd name="connsiteY18" fmla="*/ 1330 h 10064"/>
              <a:gd name="connsiteX19" fmla="*/ 8438 w 11078"/>
              <a:gd name="connsiteY19" fmla="*/ 1661 h 10064"/>
              <a:gd name="connsiteX20" fmla="*/ 8047 w 11078"/>
              <a:gd name="connsiteY20" fmla="*/ 3099 h 10064"/>
              <a:gd name="connsiteX21" fmla="*/ 8047 w 11078"/>
              <a:gd name="connsiteY21" fmla="*/ 2988 h 10064"/>
              <a:gd name="connsiteX22" fmla="*/ 8242 w 11078"/>
              <a:gd name="connsiteY22" fmla="*/ 1993 h 10064"/>
              <a:gd name="connsiteX23" fmla="*/ 8320 w 11078"/>
              <a:gd name="connsiteY23" fmla="*/ 1440 h 10064"/>
              <a:gd name="connsiteX24" fmla="*/ 7734 w 11078"/>
              <a:gd name="connsiteY24" fmla="*/ 3209 h 10064"/>
              <a:gd name="connsiteX25" fmla="*/ 8086 w 11078"/>
              <a:gd name="connsiteY25" fmla="*/ 1550 h 10064"/>
              <a:gd name="connsiteX26" fmla="*/ 7734 w 11078"/>
              <a:gd name="connsiteY26" fmla="*/ 2766 h 10064"/>
              <a:gd name="connsiteX27" fmla="*/ 7734 w 11078"/>
              <a:gd name="connsiteY27" fmla="*/ 2435 h 10064"/>
              <a:gd name="connsiteX28" fmla="*/ 7227 w 11078"/>
              <a:gd name="connsiteY28" fmla="*/ 3983 h 10064"/>
              <a:gd name="connsiteX29" fmla="*/ 7227 w 11078"/>
              <a:gd name="connsiteY29" fmla="*/ 3872 h 10064"/>
              <a:gd name="connsiteX30" fmla="*/ 7422 w 11078"/>
              <a:gd name="connsiteY30" fmla="*/ 2988 h 10064"/>
              <a:gd name="connsiteX31" fmla="*/ 6764 w 11078"/>
              <a:gd name="connsiteY31" fmla="*/ 4230 h 10064"/>
              <a:gd name="connsiteX32" fmla="*/ 6641 w 11078"/>
              <a:gd name="connsiteY32" fmla="*/ 4204 h 10064"/>
              <a:gd name="connsiteX33" fmla="*/ 6836 w 11078"/>
              <a:gd name="connsiteY33" fmla="*/ 3651 h 10064"/>
              <a:gd name="connsiteX34" fmla="*/ 6484 w 11078"/>
              <a:gd name="connsiteY34" fmla="*/ 4094 h 10064"/>
              <a:gd name="connsiteX35" fmla="*/ 6836 w 11078"/>
              <a:gd name="connsiteY35" fmla="*/ 3320 h 10064"/>
              <a:gd name="connsiteX36" fmla="*/ 5938 w 11078"/>
              <a:gd name="connsiteY36" fmla="*/ 4535 h 10064"/>
              <a:gd name="connsiteX37" fmla="*/ 5664 w 11078"/>
              <a:gd name="connsiteY37" fmla="*/ 4757 h 10064"/>
              <a:gd name="connsiteX38" fmla="*/ 5625 w 11078"/>
              <a:gd name="connsiteY38" fmla="*/ 4757 h 10064"/>
              <a:gd name="connsiteX39" fmla="*/ 5703 w 11078"/>
              <a:gd name="connsiteY39" fmla="*/ 4535 h 10064"/>
              <a:gd name="connsiteX40" fmla="*/ 5486 w 11078"/>
              <a:gd name="connsiteY40" fmla="*/ 4638 h 10064"/>
              <a:gd name="connsiteX41" fmla="*/ 5313 w 11078"/>
              <a:gd name="connsiteY41" fmla="*/ 4726 h 10064"/>
              <a:gd name="connsiteX42" fmla="*/ 5234 w 11078"/>
              <a:gd name="connsiteY42" fmla="*/ 4646 h 10064"/>
              <a:gd name="connsiteX43" fmla="*/ 5586 w 11078"/>
              <a:gd name="connsiteY43" fmla="*/ 4315 h 10064"/>
              <a:gd name="connsiteX44" fmla="*/ 4141 w 11078"/>
              <a:gd name="connsiteY44" fmla="*/ 4535 h 10064"/>
              <a:gd name="connsiteX45" fmla="*/ 4375 w 11078"/>
              <a:gd name="connsiteY45" fmla="*/ 4094 h 10064"/>
              <a:gd name="connsiteX46" fmla="*/ 4375 w 11078"/>
              <a:gd name="connsiteY46" fmla="*/ 3983 h 10064"/>
              <a:gd name="connsiteX47" fmla="*/ 3906 w 11078"/>
              <a:gd name="connsiteY47" fmla="*/ 4315 h 10064"/>
              <a:gd name="connsiteX48" fmla="*/ 4573 w 11078"/>
              <a:gd name="connsiteY48" fmla="*/ 3130 h 10064"/>
              <a:gd name="connsiteX49" fmla="*/ 4531 w 11078"/>
              <a:gd name="connsiteY49" fmla="*/ 3099 h 10064"/>
              <a:gd name="connsiteX50" fmla="*/ 4102 w 11078"/>
              <a:gd name="connsiteY50" fmla="*/ 3762 h 10064"/>
              <a:gd name="connsiteX51" fmla="*/ 3359 w 11078"/>
              <a:gd name="connsiteY51" fmla="*/ 4094 h 10064"/>
              <a:gd name="connsiteX52" fmla="*/ 3527 w 11078"/>
              <a:gd name="connsiteY52" fmla="*/ 3903 h 10064"/>
              <a:gd name="connsiteX53" fmla="*/ 3594 w 11078"/>
              <a:gd name="connsiteY53" fmla="*/ 3651 h 10064"/>
              <a:gd name="connsiteX54" fmla="*/ 3203 w 11078"/>
              <a:gd name="connsiteY54" fmla="*/ 3872 h 10064"/>
              <a:gd name="connsiteX55" fmla="*/ 3242 w 11078"/>
              <a:gd name="connsiteY55" fmla="*/ 3762 h 10064"/>
              <a:gd name="connsiteX56" fmla="*/ 3672 w 11078"/>
              <a:gd name="connsiteY56" fmla="*/ 3123 h 10064"/>
              <a:gd name="connsiteX57" fmla="*/ 3502 w 11078"/>
              <a:gd name="connsiteY57" fmla="*/ 3209 h 10064"/>
              <a:gd name="connsiteX58" fmla="*/ 2891 w 11078"/>
              <a:gd name="connsiteY58" fmla="*/ 3872 h 10064"/>
              <a:gd name="connsiteX59" fmla="*/ 2852 w 11078"/>
              <a:gd name="connsiteY59" fmla="*/ 3762 h 10064"/>
              <a:gd name="connsiteX60" fmla="*/ 3219 w 11078"/>
              <a:gd name="connsiteY60" fmla="*/ 3382 h 10064"/>
              <a:gd name="connsiteX61" fmla="*/ 3477 w 11078"/>
              <a:gd name="connsiteY61" fmla="*/ 2877 h 10064"/>
              <a:gd name="connsiteX62" fmla="*/ 2539 w 11078"/>
              <a:gd name="connsiteY62" fmla="*/ 3431 h 10064"/>
              <a:gd name="connsiteX63" fmla="*/ 3203 w 11078"/>
              <a:gd name="connsiteY63" fmla="*/ 2545 h 10064"/>
              <a:gd name="connsiteX64" fmla="*/ 2617 w 11078"/>
              <a:gd name="connsiteY64" fmla="*/ 2988 h 10064"/>
              <a:gd name="connsiteX65" fmla="*/ 2695 w 11078"/>
              <a:gd name="connsiteY65" fmla="*/ 2656 h 10064"/>
              <a:gd name="connsiteX66" fmla="*/ 1914 w 11078"/>
              <a:gd name="connsiteY66" fmla="*/ 3209 h 10064"/>
              <a:gd name="connsiteX67" fmla="*/ 1903 w 11078"/>
              <a:gd name="connsiteY67" fmla="*/ 3060 h 10064"/>
              <a:gd name="connsiteX68" fmla="*/ 2305 w 11078"/>
              <a:gd name="connsiteY68" fmla="*/ 2656 h 10064"/>
              <a:gd name="connsiteX69" fmla="*/ 1523 w 11078"/>
              <a:gd name="connsiteY69" fmla="*/ 2766 h 10064"/>
              <a:gd name="connsiteX70" fmla="*/ 1769 w 11078"/>
              <a:gd name="connsiteY70" fmla="*/ 2562 h 10064"/>
              <a:gd name="connsiteX71" fmla="*/ 1211 w 11078"/>
              <a:gd name="connsiteY71" fmla="*/ 2545 h 10064"/>
              <a:gd name="connsiteX72" fmla="*/ 1211 w 11078"/>
              <a:gd name="connsiteY72" fmla="*/ 2545 h 10064"/>
              <a:gd name="connsiteX73" fmla="*/ 1278 w 11078"/>
              <a:gd name="connsiteY73" fmla="*/ 2411 h 10064"/>
              <a:gd name="connsiteX74" fmla="*/ 1602 w 11078"/>
              <a:gd name="connsiteY74" fmla="*/ 2325 h 10064"/>
              <a:gd name="connsiteX75" fmla="*/ 1328 w 11078"/>
              <a:gd name="connsiteY75" fmla="*/ 2214 h 10064"/>
              <a:gd name="connsiteX76" fmla="*/ 1641 w 11078"/>
              <a:gd name="connsiteY76" fmla="*/ 1993 h 10064"/>
              <a:gd name="connsiteX77" fmla="*/ 352 w 11078"/>
              <a:gd name="connsiteY77" fmla="*/ 2103 h 10064"/>
              <a:gd name="connsiteX78" fmla="*/ 0 w 11078"/>
              <a:gd name="connsiteY78" fmla="*/ 1993 h 10064"/>
              <a:gd name="connsiteX79" fmla="*/ 0 w 11078"/>
              <a:gd name="connsiteY79" fmla="*/ 10064 h 10064"/>
              <a:gd name="connsiteX80" fmla="*/ 10000 w 11078"/>
              <a:gd name="connsiteY80" fmla="*/ 10064 h 10064"/>
              <a:gd name="connsiteX81" fmla="*/ 10000 w 11078"/>
              <a:gd name="connsiteY81"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664 w 10000"/>
              <a:gd name="connsiteY36" fmla="*/ 4757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46 w 10000"/>
              <a:gd name="connsiteY35" fmla="*/ 330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46 w 10000"/>
              <a:gd name="connsiteY35" fmla="*/ 330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36 h 10024"/>
              <a:gd name="connsiteX1" fmla="*/ 9709 w 10000"/>
              <a:gd name="connsiteY1" fmla="*/ 799 h 10024"/>
              <a:gd name="connsiteX2" fmla="*/ 9578 w 10000"/>
              <a:gd name="connsiteY2" fmla="*/ 681 h 10024"/>
              <a:gd name="connsiteX3" fmla="*/ 9492 w 10000"/>
              <a:gd name="connsiteY3" fmla="*/ 958 h 10024"/>
              <a:gd name="connsiteX4" fmla="*/ 9512 w 10000"/>
              <a:gd name="connsiteY4" fmla="*/ 500 h 10024"/>
              <a:gd name="connsiteX5" fmla="*/ 9433 w 10000"/>
              <a:gd name="connsiteY5" fmla="*/ 790 h 10024"/>
              <a:gd name="connsiteX6" fmla="*/ 9158 w 10000"/>
              <a:gd name="connsiteY6" fmla="*/ 1557 h 10024"/>
              <a:gd name="connsiteX7" fmla="*/ 9227 w 10000"/>
              <a:gd name="connsiteY7" fmla="*/ 1099 h 10024"/>
              <a:gd name="connsiteX8" fmla="*/ 9244 w 10000"/>
              <a:gd name="connsiteY8" fmla="*/ 872 h 10024"/>
              <a:gd name="connsiteX9" fmla="*/ 9054 w 10000"/>
              <a:gd name="connsiteY9" fmla="*/ 1581 h 10024"/>
              <a:gd name="connsiteX10" fmla="*/ 8945 w 10000"/>
              <a:gd name="connsiteY10" fmla="*/ 1842 h 10024"/>
              <a:gd name="connsiteX11" fmla="*/ 9170 w 10000"/>
              <a:gd name="connsiteY11" fmla="*/ 539 h 10024"/>
              <a:gd name="connsiteX12" fmla="*/ 9180 w 10000"/>
              <a:gd name="connsiteY12" fmla="*/ 73 h 10024"/>
              <a:gd name="connsiteX13" fmla="*/ 8594 w 10000"/>
              <a:gd name="connsiteY13" fmla="*/ 2395 h 10024"/>
              <a:gd name="connsiteX14" fmla="*/ 8477 w 10000"/>
              <a:gd name="connsiteY14" fmla="*/ 2505 h 10024"/>
              <a:gd name="connsiteX15" fmla="*/ 8594 w 10000"/>
              <a:gd name="connsiteY15" fmla="*/ 1842 h 10024"/>
              <a:gd name="connsiteX16" fmla="*/ 8320 w 10000"/>
              <a:gd name="connsiteY16" fmla="*/ 2616 h 10024"/>
              <a:gd name="connsiteX17" fmla="*/ 8320 w 10000"/>
              <a:gd name="connsiteY17" fmla="*/ 2395 h 10024"/>
              <a:gd name="connsiteX18" fmla="*/ 8555 w 10000"/>
              <a:gd name="connsiteY18" fmla="*/ 1290 h 10024"/>
              <a:gd name="connsiteX19" fmla="*/ 8438 w 10000"/>
              <a:gd name="connsiteY19" fmla="*/ 1621 h 10024"/>
              <a:gd name="connsiteX20" fmla="*/ 8047 w 10000"/>
              <a:gd name="connsiteY20" fmla="*/ 3059 h 10024"/>
              <a:gd name="connsiteX21" fmla="*/ 8047 w 10000"/>
              <a:gd name="connsiteY21" fmla="*/ 2948 h 10024"/>
              <a:gd name="connsiteX22" fmla="*/ 8242 w 10000"/>
              <a:gd name="connsiteY22" fmla="*/ 1953 h 10024"/>
              <a:gd name="connsiteX23" fmla="*/ 8320 w 10000"/>
              <a:gd name="connsiteY23" fmla="*/ 1400 h 10024"/>
              <a:gd name="connsiteX24" fmla="*/ 7734 w 10000"/>
              <a:gd name="connsiteY24" fmla="*/ 3169 h 10024"/>
              <a:gd name="connsiteX25" fmla="*/ 8086 w 10000"/>
              <a:gd name="connsiteY25" fmla="*/ 1510 h 10024"/>
              <a:gd name="connsiteX26" fmla="*/ 7734 w 10000"/>
              <a:gd name="connsiteY26" fmla="*/ 2726 h 10024"/>
              <a:gd name="connsiteX27" fmla="*/ 7734 w 10000"/>
              <a:gd name="connsiteY27" fmla="*/ 2395 h 10024"/>
              <a:gd name="connsiteX28" fmla="*/ 7227 w 10000"/>
              <a:gd name="connsiteY28" fmla="*/ 3943 h 10024"/>
              <a:gd name="connsiteX29" fmla="*/ 7227 w 10000"/>
              <a:gd name="connsiteY29" fmla="*/ 3832 h 10024"/>
              <a:gd name="connsiteX30" fmla="*/ 7422 w 10000"/>
              <a:gd name="connsiteY30" fmla="*/ 2948 h 10024"/>
              <a:gd name="connsiteX31" fmla="*/ 6764 w 10000"/>
              <a:gd name="connsiteY31" fmla="*/ 4190 h 10024"/>
              <a:gd name="connsiteX32" fmla="*/ 6641 w 10000"/>
              <a:gd name="connsiteY32" fmla="*/ 4164 h 10024"/>
              <a:gd name="connsiteX33" fmla="*/ 6836 w 10000"/>
              <a:gd name="connsiteY33" fmla="*/ 3611 h 10024"/>
              <a:gd name="connsiteX34" fmla="*/ 6484 w 10000"/>
              <a:gd name="connsiteY34" fmla="*/ 4054 h 10024"/>
              <a:gd name="connsiteX35" fmla="*/ 6846 w 10000"/>
              <a:gd name="connsiteY35" fmla="*/ 3260 h 10024"/>
              <a:gd name="connsiteX36" fmla="*/ 6006 w 10000"/>
              <a:gd name="connsiteY36" fmla="*/ 4430 h 10024"/>
              <a:gd name="connsiteX37" fmla="*/ 5625 w 10000"/>
              <a:gd name="connsiteY37" fmla="*/ 4717 h 10024"/>
              <a:gd name="connsiteX38" fmla="*/ 5703 w 10000"/>
              <a:gd name="connsiteY38" fmla="*/ 4495 h 10024"/>
              <a:gd name="connsiteX39" fmla="*/ 5486 w 10000"/>
              <a:gd name="connsiteY39" fmla="*/ 4598 h 10024"/>
              <a:gd name="connsiteX40" fmla="*/ 5313 w 10000"/>
              <a:gd name="connsiteY40" fmla="*/ 4686 h 10024"/>
              <a:gd name="connsiteX41" fmla="*/ 5234 w 10000"/>
              <a:gd name="connsiteY41" fmla="*/ 4606 h 10024"/>
              <a:gd name="connsiteX42" fmla="*/ 5586 w 10000"/>
              <a:gd name="connsiteY42" fmla="*/ 4275 h 10024"/>
              <a:gd name="connsiteX43" fmla="*/ 4141 w 10000"/>
              <a:gd name="connsiteY43" fmla="*/ 4495 h 10024"/>
              <a:gd name="connsiteX44" fmla="*/ 4375 w 10000"/>
              <a:gd name="connsiteY44" fmla="*/ 4054 h 10024"/>
              <a:gd name="connsiteX45" fmla="*/ 4375 w 10000"/>
              <a:gd name="connsiteY45" fmla="*/ 3943 h 10024"/>
              <a:gd name="connsiteX46" fmla="*/ 3906 w 10000"/>
              <a:gd name="connsiteY46" fmla="*/ 4275 h 10024"/>
              <a:gd name="connsiteX47" fmla="*/ 4573 w 10000"/>
              <a:gd name="connsiteY47" fmla="*/ 3090 h 10024"/>
              <a:gd name="connsiteX48" fmla="*/ 4531 w 10000"/>
              <a:gd name="connsiteY48" fmla="*/ 3059 h 10024"/>
              <a:gd name="connsiteX49" fmla="*/ 4102 w 10000"/>
              <a:gd name="connsiteY49" fmla="*/ 3722 h 10024"/>
              <a:gd name="connsiteX50" fmla="*/ 3359 w 10000"/>
              <a:gd name="connsiteY50" fmla="*/ 4054 h 10024"/>
              <a:gd name="connsiteX51" fmla="*/ 3527 w 10000"/>
              <a:gd name="connsiteY51" fmla="*/ 3863 h 10024"/>
              <a:gd name="connsiteX52" fmla="*/ 3594 w 10000"/>
              <a:gd name="connsiteY52" fmla="*/ 3611 h 10024"/>
              <a:gd name="connsiteX53" fmla="*/ 3203 w 10000"/>
              <a:gd name="connsiteY53" fmla="*/ 3832 h 10024"/>
              <a:gd name="connsiteX54" fmla="*/ 3242 w 10000"/>
              <a:gd name="connsiteY54" fmla="*/ 3722 h 10024"/>
              <a:gd name="connsiteX55" fmla="*/ 3672 w 10000"/>
              <a:gd name="connsiteY55" fmla="*/ 3083 h 10024"/>
              <a:gd name="connsiteX56" fmla="*/ 3502 w 10000"/>
              <a:gd name="connsiteY56" fmla="*/ 3169 h 10024"/>
              <a:gd name="connsiteX57" fmla="*/ 2891 w 10000"/>
              <a:gd name="connsiteY57" fmla="*/ 3832 h 10024"/>
              <a:gd name="connsiteX58" fmla="*/ 2852 w 10000"/>
              <a:gd name="connsiteY58" fmla="*/ 3722 h 10024"/>
              <a:gd name="connsiteX59" fmla="*/ 3219 w 10000"/>
              <a:gd name="connsiteY59" fmla="*/ 3342 h 10024"/>
              <a:gd name="connsiteX60" fmla="*/ 3477 w 10000"/>
              <a:gd name="connsiteY60" fmla="*/ 2837 h 10024"/>
              <a:gd name="connsiteX61" fmla="*/ 2539 w 10000"/>
              <a:gd name="connsiteY61" fmla="*/ 3391 h 10024"/>
              <a:gd name="connsiteX62" fmla="*/ 3203 w 10000"/>
              <a:gd name="connsiteY62" fmla="*/ 2505 h 10024"/>
              <a:gd name="connsiteX63" fmla="*/ 2617 w 10000"/>
              <a:gd name="connsiteY63" fmla="*/ 2948 h 10024"/>
              <a:gd name="connsiteX64" fmla="*/ 2695 w 10000"/>
              <a:gd name="connsiteY64" fmla="*/ 2616 h 10024"/>
              <a:gd name="connsiteX65" fmla="*/ 1914 w 10000"/>
              <a:gd name="connsiteY65" fmla="*/ 3169 h 10024"/>
              <a:gd name="connsiteX66" fmla="*/ 1903 w 10000"/>
              <a:gd name="connsiteY66" fmla="*/ 3020 h 10024"/>
              <a:gd name="connsiteX67" fmla="*/ 2305 w 10000"/>
              <a:gd name="connsiteY67" fmla="*/ 2616 h 10024"/>
              <a:gd name="connsiteX68" fmla="*/ 1523 w 10000"/>
              <a:gd name="connsiteY68" fmla="*/ 2726 h 10024"/>
              <a:gd name="connsiteX69" fmla="*/ 1769 w 10000"/>
              <a:gd name="connsiteY69" fmla="*/ 2522 h 10024"/>
              <a:gd name="connsiteX70" fmla="*/ 1211 w 10000"/>
              <a:gd name="connsiteY70" fmla="*/ 2505 h 10024"/>
              <a:gd name="connsiteX71" fmla="*/ 1211 w 10000"/>
              <a:gd name="connsiteY71" fmla="*/ 2505 h 10024"/>
              <a:gd name="connsiteX72" fmla="*/ 1278 w 10000"/>
              <a:gd name="connsiteY72" fmla="*/ 2371 h 10024"/>
              <a:gd name="connsiteX73" fmla="*/ 1602 w 10000"/>
              <a:gd name="connsiteY73" fmla="*/ 2285 h 10024"/>
              <a:gd name="connsiteX74" fmla="*/ 1328 w 10000"/>
              <a:gd name="connsiteY74" fmla="*/ 2174 h 10024"/>
              <a:gd name="connsiteX75" fmla="*/ 1641 w 10000"/>
              <a:gd name="connsiteY75" fmla="*/ 1953 h 10024"/>
              <a:gd name="connsiteX76" fmla="*/ 352 w 10000"/>
              <a:gd name="connsiteY76" fmla="*/ 2063 h 10024"/>
              <a:gd name="connsiteX77" fmla="*/ 0 w 10000"/>
              <a:gd name="connsiteY77" fmla="*/ 1953 h 10024"/>
              <a:gd name="connsiteX78" fmla="*/ 0 w 10000"/>
              <a:gd name="connsiteY78" fmla="*/ 10024 h 10024"/>
              <a:gd name="connsiteX79" fmla="*/ 10000 w 10000"/>
              <a:gd name="connsiteY79" fmla="*/ 10024 h 10024"/>
              <a:gd name="connsiteX80" fmla="*/ 10000 w 10000"/>
              <a:gd name="connsiteY80" fmla="*/ 736 h 10024"/>
              <a:gd name="connsiteX0" fmla="*/ 10000 w 10000"/>
              <a:gd name="connsiteY0" fmla="*/ 438 h 9726"/>
              <a:gd name="connsiteX1" fmla="*/ 9709 w 10000"/>
              <a:gd name="connsiteY1" fmla="*/ 501 h 9726"/>
              <a:gd name="connsiteX2" fmla="*/ 9578 w 10000"/>
              <a:gd name="connsiteY2" fmla="*/ 383 h 9726"/>
              <a:gd name="connsiteX3" fmla="*/ 9492 w 10000"/>
              <a:gd name="connsiteY3" fmla="*/ 660 h 9726"/>
              <a:gd name="connsiteX4" fmla="*/ 9512 w 10000"/>
              <a:gd name="connsiteY4" fmla="*/ 202 h 9726"/>
              <a:gd name="connsiteX5" fmla="*/ 9433 w 10000"/>
              <a:gd name="connsiteY5" fmla="*/ 492 h 9726"/>
              <a:gd name="connsiteX6" fmla="*/ 9158 w 10000"/>
              <a:gd name="connsiteY6" fmla="*/ 1259 h 9726"/>
              <a:gd name="connsiteX7" fmla="*/ 9227 w 10000"/>
              <a:gd name="connsiteY7" fmla="*/ 801 h 9726"/>
              <a:gd name="connsiteX8" fmla="*/ 9244 w 10000"/>
              <a:gd name="connsiteY8" fmla="*/ 574 h 9726"/>
              <a:gd name="connsiteX9" fmla="*/ 9054 w 10000"/>
              <a:gd name="connsiteY9" fmla="*/ 1283 h 9726"/>
              <a:gd name="connsiteX10" fmla="*/ 8945 w 10000"/>
              <a:gd name="connsiteY10" fmla="*/ 1544 h 9726"/>
              <a:gd name="connsiteX11" fmla="*/ 9170 w 10000"/>
              <a:gd name="connsiteY11" fmla="*/ 241 h 9726"/>
              <a:gd name="connsiteX12" fmla="*/ 9110 w 10000"/>
              <a:gd name="connsiteY12" fmla="*/ 178 h 9726"/>
              <a:gd name="connsiteX13" fmla="*/ 8594 w 10000"/>
              <a:gd name="connsiteY13" fmla="*/ 2097 h 9726"/>
              <a:gd name="connsiteX14" fmla="*/ 8477 w 10000"/>
              <a:gd name="connsiteY14" fmla="*/ 2207 h 9726"/>
              <a:gd name="connsiteX15" fmla="*/ 8594 w 10000"/>
              <a:gd name="connsiteY15" fmla="*/ 1544 h 9726"/>
              <a:gd name="connsiteX16" fmla="*/ 8320 w 10000"/>
              <a:gd name="connsiteY16" fmla="*/ 2318 h 9726"/>
              <a:gd name="connsiteX17" fmla="*/ 8320 w 10000"/>
              <a:gd name="connsiteY17" fmla="*/ 2097 h 9726"/>
              <a:gd name="connsiteX18" fmla="*/ 8555 w 10000"/>
              <a:gd name="connsiteY18" fmla="*/ 992 h 9726"/>
              <a:gd name="connsiteX19" fmla="*/ 8438 w 10000"/>
              <a:gd name="connsiteY19" fmla="*/ 1323 h 9726"/>
              <a:gd name="connsiteX20" fmla="*/ 8047 w 10000"/>
              <a:gd name="connsiteY20" fmla="*/ 2761 h 9726"/>
              <a:gd name="connsiteX21" fmla="*/ 8047 w 10000"/>
              <a:gd name="connsiteY21" fmla="*/ 2650 h 9726"/>
              <a:gd name="connsiteX22" fmla="*/ 8242 w 10000"/>
              <a:gd name="connsiteY22" fmla="*/ 1655 h 9726"/>
              <a:gd name="connsiteX23" fmla="*/ 8320 w 10000"/>
              <a:gd name="connsiteY23" fmla="*/ 1102 h 9726"/>
              <a:gd name="connsiteX24" fmla="*/ 7734 w 10000"/>
              <a:gd name="connsiteY24" fmla="*/ 2871 h 9726"/>
              <a:gd name="connsiteX25" fmla="*/ 8086 w 10000"/>
              <a:gd name="connsiteY25" fmla="*/ 1212 h 9726"/>
              <a:gd name="connsiteX26" fmla="*/ 7734 w 10000"/>
              <a:gd name="connsiteY26" fmla="*/ 2428 h 9726"/>
              <a:gd name="connsiteX27" fmla="*/ 7734 w 10000"/>
              <a:gd name="connsiteY27" fmla="*/ 2097 h 9726"/>
              <a:gd name="connsiteX28" fmla="*/ 7227 w 10000"/>
              <a:gd name="connsiteY28" fmla="*/ 3645 h 9726"/>
              <a:gd name="connsiteX29" fmla="*/ 7227 w 10000"/>
              <a:gd name="connsiteY29" fmla="*/ 3534 h 9726"/>
              <a:gd name="connsiteX30" fmla="*/ 7422 w 10000"/>
              <a:gd name="connsiteY30" fmla="*/ 2650 h 9726"/>
              <a:gd name="connsiteX31" fmla="*/ 6764 w 10000"/>
              <a:gd name="connsiteY31" fmla="*/ 3892 h 9726"/>
              <a:gd name="connsiteX32" fmla="*/ 6641 w 10000"/>
              <a:gd name="connsiteY32" fmla="*/ 3866 h 9726"/>
              <a:gd name="connsiteX33" fmla="*/ 6836 w 10000"/>
              <a:gd name="connsiteY33" fmla="*/ 3313 h 9726"/>
              <a:gd name="connsiteX34" fmla="*/ 6484 w 10000"/>
              <a:gd name="connsiteY34" fmla="*/ 3756 h 9726"/>
              <a:gd name="connsiteX35" fmla="*/ 6846 w 10000"/>
              <a:gd name="connsiteY35" fmla="*/ 2962 h 9726"/>
              <a:gd name="connsiteX36" fmla="*/ 6006 w 10000"/>
              <a:gd name="connsiteY36" fmla="*/ 4132 h 9726"/>
              <a:gd name="connsiteX37" fmla="*/ 5625 w 10000"/>
              <a:gd name="connsiteY37" fmla="*/ 4419 h 9726"/>
              <a:gd name="connsiteX38" fmla="*/ 5703 w 10000"/>
              <a:gd name="connsiteY38" fmla="*/ 4197 h 9726"/>
              <a:gd name="connsiteX39" fmla="*/ 5486 w 10000"/>
              <a:gd name="connsiteY39" fmla="*/ 4300 h 9726"/>
              <a:gd name="connsiteX40" fmla="*/ 5313 w 10000"/>
              <a:gd name="connsiteY40" fmla="*/ 4388 h 9726"/>
              <a:gd name="connsiteX41" fmla="*/ 5234 w 10000"/>
              <a:gd name="connsiteY41" fmla="*/ 4308 h 9726"/>
              <a:gd name="connsiteX42" fmla="*/ 5586 w 10000"/>
              <a:gd name="connsiteY42" fmla="*/ 3977 h 9726"/>
              <a:gd name="connsiteX43" fmla="*/ 4141 w 10000"/>
              <a:gd name="connsiteY43" fmla="*/ 4197 h 9726"/>
              <a:gd name="connsiteX44" fmla="*/ 4375 w 10000"/>
              <a:gd name="connsiteY44" fmla="*/ 3756 h 9726"/>
              <a:gd name="connsiteX45" fmla="*/ 4375 w 10000"/>
              <a:gd name="connsiteY45" fmla="*/ 3645 h 9726"/>
              <a:gd name="connsiteX46" fmla="*/ 3906 w 10000"/>
              <a:gd name="connsiteY46" fmla="*/ 3977 h 9726"/>
              <a:gd name="connsiteX47" fmla="*/ 4573 w 10000"/>
              <a:gd name="connsiteY47" fmla="*/ 2792 h 9726"/>
              <a:gd name="connsiteX48" fmla="*/ 4531 w 10000"/>
              <a:gd name="connsiteY48" fmla="*/ 2761 h 9726"/>
              <a:gd name="connsiteX49" fmla="*/ 4102 w 10000"/>
              <a:gd name="connsiteY49" fmla="*/ 3424 h 9726"/>
              <a:gd name="connsiteX50" fmla="*/ 3359 w 10000"/>
              <a:gd name="connsiteY50" fmla="*/ 3756 h 9726"/>
              <a:gd name="connsiteX51" fmla="*/ 3527 w 10000"/>
              <a:gd name="connsiteY51" fmla="*/ 3565 h 9726"/>
              <a:gd name="connsiteX52" fmla="*/ 3594 w 10000"/>
              <a:gd name="connsiteY52" fmla="*/ 3313 h 9726"/>
              <a:gd name="connsiteX53" fmla="*/ 3203 w 10000"/>
              <a:gd name="connsiteY53" fmla="*/ 3534 h 9726"/>
              <a:gd name="connsiteX54" fmla="*/ 3242 w 10000"/>
              <a:gd name="connsiteY54" fmla="*/ 3424 h 9726"/>
              <a:gd name="connsiteX55" fmla="*/ 3672 w 10000"/>
              <a:gd name="connsiteY55" fmla="*/ 2785 h 9726"/>
              <a:gd name="connsiteX56" fmla="*/ 3502 w 10000"/>
              <a:gd name="connsiteY56" fmla="*/ 2871 h 9726"/>
              <a:gd name="connsiteX57" fmla="*/ 2891 w 10000"/>
              <a:gd name="connsiteY57" fmla="*/ 3534 h 9726"/>
              <a:gd name="connsiteX58" fmla="*/ 2852 w 10000"/>
              <a:gd name="connsiteY58" fmla="*/ 3424 h 9726"/>
              <a:gd name="connsiteX59" fmla="*/ 3219 w 10000"/>
              <a:gd name="connsiteY59" fmla="*/ 3044 h 9726"/>
              <a:gd name="connsiteX60" fmla="*/ 3477 w 10000"/>
              <a:gd name="connsiteY60" fmla="*/ 2539 h 9726"/>
              <a:gd name="connsiteX61" fmla="*/ 2539 w 10000"/>
              <a:gd name="connsiteY61" fmla="*/ 3093 h 9726"/>
              <a:gd name="connsiteX62" fmla="*/ 3203 w 10000"/>
              <a:gd name="connsiteY62" fmla="*/ 2207 h 9726"/>
              <a:gd name="connsiteX63" fmla="*/ 2617 w 10000"/>
              <a:gd name="connsiteY63" fmla="*/ 2650 h 9726"/>
              <a:gd name="connsiteX64" fmla="*/ 2695 w 10000"/>
              <a:gd name="connsiteY64" fmla="*/ 2318 h 9726"/>
              <a:gd name="connsiteX65" fmla="*/ 1914 w 10000"/>
              <a:gd name="connsiteY65" fmla="*/ 2871 h 9726"/>
              <a:gd name="connsiteX66" fmla="*/ 1903 w 10000"/>
              <a:gd name="connsiteY66" fmla="*/ 2722 h 9726"/>
              <a:gd name="connsiteX67" fmla="*/ 2305 w 10000"/>
              <a:gd name="connsiteY67" fmla="*/ 2318 h 9726"/>
              <a:gd name="connsiteX68" fmla="*/ 1523 w 10000"/>
              <a:gd name="connsiteY68" fmla="*/ 2428 h 9726"/>
              <a:gd name="connsiteX69" fmla="*/ 1769 w 10000"/>
              <a:gd name="connsiteY69" fmla="*/ 2224 h 9726"/>
              <a:gd name="connsiteX70" fmla="*/ 1211 w 10000"/>
              <a:gd name="connsiteY70" fmla="*/ 2207 h 9726"/>
              <a:gd name="connsiteX71" fmla="*/ 1211 w 10000"/>
              <a:gd name="connsiteY71" fmla="*/ 2207 h 9726"/>
              <a:gd name="connsiteX72" fmla="*/ 1278 w 10000"/>
              <a:gd name="connsiteY72" fmla="*/ 2073 h 9726"/>
              <a:gd name="connsiteX73" fmla="*/ 1602 w 10000"/>
              <a:gd name="connsiteY73" fmla="*/ 1987 h 9726"/>
              <a:gd name="connsiteX74" fmla="*/ 1328 w 10000"/>
              <a:gd name="connsiteY74" fmla="*/ 1876 h 9726"/>
              <a:gd name="connsiteX75" fmla="*/ 1641 w 10000"/>
              <a:gd name="connsiteY75" fmla="*/ 1655 h 9726"/>
              <a:gd name="connsiteX76" fmla="*/ 352 w 10000"/>
              <a:gd name="connsiteY76" fmla="*/ 1765 h 9726"/>
              <a:gd name="connsiteX77" fmla="*/ 0 w 10000"/>
              <a:gd name="connsiteY77" fmla="*/ 1655 h 9726"/>
              <a:gd name="connsiteX78" fmla="*/ 0 w 10000"/>
              <a:gd name="connsiteY78" fmla="*/ 9726 h 9726"/>
              <a:gd name="connsiteX79" fmla="*/ 10000 w 10000"/>
              <a:gd name="connsiteY79" fmla="*/ 9726 h 9726"/>
              <a:gd name="connsiteX80" fmla="*/ 10000 w 10000"/>
              <a:gd name="connsiteY80" fmla="*/ 438 h 9726"/>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10000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92 w 10000"/>
              <a:gd name="connsiteY78" fmla="*/ 7025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92 w 10000"/>
              <a:gd name="connsiteY78" fmla="*/ 7025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88 w 10000"/>
              <a:gd name="connsiteY78" fmla="*/ 5422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6754"/>
              <a:gd name="connsiteX1" fmla="*/ 9709 w 10000"/>
              <a:gd name="connsiteY1" fmla="*/ 515 h 6754"/>
              <a:gd name="connsiteX2" fmla="*/ 9578 w 10000"/>
              <a:gd name="connsiteY2" fmla="*/ 394 h 6754"/>
              <a:gd name="connsiteX3" fmla="*/ 9492 w 10000"/>
              <a:gd name="connsiteY3" fmla="*/ 679 h 6754"/>
              <a:gd name="connsiteX4" fmla="*/ 9512 w 10000"/>
              <a:gd name="connsiteY4" fmla="*/ 208 h 6754"/>
              <a:gd name="connsiteX5" fmla="*/ 9433 w 10000"/>
              <a:gd name="connsiteY5" fmla="*/ 506 h 6754"/>
              <a:gd name="connsiteX6" fmla="*/ 9158 w 10000"/>
              <a:gd name="connsiteY6" fmla="*/ 1294 h 6754"/>
              <a:gd name="connsiteX7" fmla="*/ 9227 w 10000"/>
              <a:gd name="connsiteY7" fmla="*/ 824 h 6754"/>
              <a:gd name="connsiteX8" fmla="*/ 9244 w 10000"/>
              <a:gd name="connsiteY8" fmla="*/ 590 h 6754"/>
              <a:gd name="connsiteX9" fmla="*/ 9054 w 10000"/>
              <a:gd name="connsiteY9" fmla="*/ 1319 h 6754"/>
              <a:gd name="connsiteX10" fmla="*/ 8945 w 10000"/>
              <a:gd name="connsiteY10" fmla="*/ 1587 h 6754"/>
              <a:gd name="connsiteX11" fmla="*/ 9170 w 10000"/>
              <a:gd name="connsiteY11" fmla="*/ 248 h 6754"/>
              <a:gd name="connsiteX12" fmla="*/ 9110 w 10000"/>
              <a:gd name="connsiteY12" fmla="*/ 183 h 6754"/>
              <a:gd name="connsiteX13" fmla="*/ 8594 w 10000"/>
              <a:gd name="connsiteY13" fmla="*/ 2156 h 6754"/>
              <a:gd name="connsiteX14" fmla="*/ 8477 w 10000"/>
              <a:gd name="connsiteY14" fmla="*/ 2269 h 6754"/>
              <a:gd name="connsiteX15" fmla="*/ 8594 w 10000"/>
              <a:gd name="connsiteY15" fmla="*/ 1587 h 6754"/>
              <a:gd name="connsiteX16" fmla="*/ 8320 w 10000"/>
              <a:gd name="connsiteY16" fmla="*/ 2383 h 6754"/>
              <a:gd name="connsiteX17" fmla="*/ 8320 w 10000"/>
              <a:gd name="connsiteY17" fmla="*/ 2156 h 6754"/>
              <a:gd name="connsiteX18" fmla="*/ 8555 w 10000"/>
              <a:gd name="connsiteY18" fmla="*/ 1020 h 6754"/>
              <a:gd name="connsiteX19" fmla="*/ 8438 w 10000"/>
              <a:gd name="connsiteY19" fmla="*/ 1360 h 6754"/>
              <a:gd name="connsiteX20" fmla="*/ 8047 w 10000"/>
              <a:gd name="connsiteY20" fmla="*/ 2839 h 6754"/>
              <a:gd name="connsiteX21" fmla="*/ 8047 w 10000"/>
              <a:gd name="connsiteY21" fmla="*/ 2725 h 6754"/>
              <a:gd name="connsiteX22" fmla="*/ 8242 w 10000"/>
              <a:gd name="connsiteY22" fmla="*/ 1702 h 6754"/>
              <a:gd name="connsiteX23" fmla="*/ 8320 w 10000"/>
              <a:gd name="connsiteY23" fmla="*/ 1133 h 6754"/>
              <a:gd name="connsiteX24" fmla="*/ 7734 w 10000"/>
              <a:gd name="connsiteY24" fmla="*/ 2952 h 6754"/>
              <a:gd name="connsiteX25" fmla="*/ 8086 w 10000"/>
              <a:gd name="connsiteY25" fmla="*/ 1246 h 6754"/>
              <a:gd name="connsiteX26" fmla="*/ 7734 w 10000"/>
              <a:gd name="connsiteY26" fmla="*/ 2496 h 6754"/>
              <a:gd name="connsiteX27" fmla="*/ 7734 w 10000"/>
              <a:gd name="connsiteY27" fmla="*/ 2156 h 6754"/>
              <a:gd name="connsiteX28" fmla="*/ 7227 w 10000"/>
              <a:gd name="connsiteY28" fmla="*/ 3748 h 6754"/>
              <a:gd name="connsiteX29" fmla="*/ 7227 w 10000"/>
              <a:gd name="connsiteY29" fmla="*/ 3634 h 6754"/>
              <a:gd name="connsiteX30" fmla="*/ 7422 w 10000"/>
              <a:gd name="connsiteY30" fmla="*/ 2725 h 6754"/>
              <a:gd name="connsiteX31" fmla="*/ 6764 w 10000"/>
              <a:gd name="connsiteY31" fmla="*/ 4002 h 6754"/>
              <a:gd name="connsiteX32" fmla="*/ 6641 w 10000"/>
              <a:gd name="connsiteY32" fmla="*/ 3975 h 6754"/>
              <a:gd name="connsiteX33" fmla="*/ 6836 w 10000"/>
              <a:gd name="connsiteY33" fmla="*/ 3406 h 6754"/>
              <a:gd name="connsiteX34" fmla="*/ 6484 w 10000"/>
              <a:gd name="connsiteY34" fmla="*/ 3862 h 6754"/>
              <a:gd name="connsiteX35" fmla="*/ 6846 w 10000"/>
              <a:gd name="connsiteY35" fmla="*/ 3045 h 6754"/>
              <a:gd name="connsiteX36" fmla="*/ 6006 w 10000"/>
              <a:gd name="connsiteY36" fmla="*/ 4248 h 6754"/>
              <a:gd name="connsiteX37" fmla="*/ 5625 w 10000"/>
              <a:gd name="connsiteY37" fmla="*/ 4543 h 6754"/>
              <a:gd name="connsiteX38" fmla="*/ 5703 w 10000"/>
              <a:gd name="connsiteY38" fmla="*/ 4315 h 6754"/>
              <a:gd name="connsiteX39" fmla="*/ 5486 w 10000"/>
              <a:gd name="connsiteY39" fmla="*/ 4421 h 6754"/>
              <a:gd name="connsiteX40" fmla="*/ 5313 w 10000"/>
              <a:gd name="connsiteY40" fmla="*/ 4512 h 6754"/>
              <a:gd name="connsiteX41" fmla="*/ 5234 w 10000"/>
              <a:gd name="connsiteY41" fmla="*/ 4429 h 6754"/>
              <a:gd name="connsiteX42" fmla="*/ 5586 w 10000"/>
              <a:gd name="connsiteY42" fmla="*/ 4089 h 6754"/>
              <a:gd name="connsiteX43" fmla="*/ 4141 w 10000"/>
              <a:gd name="connsiteY43" fmla="*/ 4315 h 6754"/>
              <a:gd name="connsiteX44" fmla="*/ 4375 w 10000"/>
              <a:gd name="connsiteY44" fmla="*/ 3862 h 6754"/>
              <a:gd name="connsiteX45" fmla="*/ 4375 w 10000"/>
              <a:gd name="connsiteY45" fmla="*/ 3748 h 6754"/>
              <a:gd name="connsiteX46" fmla="*/ 3906 w 10000"/>
              <a:gd name="connsiteY46" fmla="*/ 4089 h 6754"/>
              <a:gd name="connsiteX47" fmla="*/ 4573 w 10000"/>
              <a:gd name="connsiteY47" fmla="*/ 2871 h 6754"/>
              <a:gd name="connsiteX48" fmla="*/ 4531 w 10000"/>
              <a:gd name="connsiteY48" fmla="*/ 2839 h 6754"/>
              <a:gd name="connsiteX49" fmla="*/ 4102 w 10000"/>
              <a:gd name="connsiteY49" fmla="*/ 3520 h 6754"/>
              <a:gd name="connsiteX50" fmla="*/ 3359 w 10000"/>
              <a:gd name="connsiteY50" fmla="*/ 3862 h 6754"/>
              <a:gd name="connsiteX51" fmla="*/ 3527 w 10000"/>
              <a:gd name="connsiteY51" fmla="*/ 3665 h 6754"/>
              <a:gd name="connsiteX52" fmla="*/ 3594 w 10000"/>
              <a:gd name="connsiteY52" fmla="*/ 3406 h 6754"/>
              <a:gd name="connsiteX53" fmla="*/ 3203 w 10000"/>
              <a:gd name="connsiteY53" fmla="*/ 3634 h 6754"/>
              <a:gd name="connsiteX54" fmla="*/ 3242 w 10000"/>
              <a:gd name="connsiteY54" fmla="*/ 3520 h 6754"/>
              <a:gd name="connsiteX55" fmla="*/ 3672 w 10000"/>
              <a:gd name="connsiteY55" fmla="*/ 2863 h 6754"/>
              <a:gd name="connsiteX56" fmla="*/ 3502 w 10000"/>
              <a:gd name="connsiteY56" fmla="*/ 2952 h 6754"/>
              <a:gd name="connsiteX57" fmla="*/ 2891 w 10000"/>
              <a:gd name="connsiteY57" fmla="*/ 3634 h 6754"/>
              <a:gd name="connsiteX58" fmla="*/ 2852 w 10000"/>
              <a:gd name="connsiteY58" fmla="*/ 3520 h 6754"/>
              <a:gd name="connsiteX59" fmla="*/ 3219 w 10000"/>
              <a:gd name="connsiteY59" fmla="*/ 3130 h 6754"/>
              <a:gd name="connsiteX60" fmla="*/ 3477 w 10000"/>
              <a:gd name="connsiteY60" fmla="*/ 2611 h 6754"/>
              <a:gd name="connsiteX61" fmla="*/ 2539 w 10000"/>
              <a:gd name="connsiteY61" fmla="*/ 3180 h 6754"/>
              <a:gd name="connsiteX62" fmla="*/ 3203 w 10000"/>
              <a:gd name="connsiteY62" fmla="*/ 2269 h 6754"/>
              <a:gd name="connsiteX63" fmla="*/ 2617 w 10000"/>
              <a:gd name="connsiteY63" fmla="*/ 2725 h 6754"/>
              <a:gd name="connsiteX64" fmla="*/ 2695 w 10000"/>
              <a:gd name="connsiteY64" fmla="*/ 2383 h 6754"/>
              <a:gd name="connsiteX65" fmla="*/ 1914 w 10000"/>
              <a:gd name="connsiteY65" fmla="*/ 2952 h 6754"/>
              <a:gd name="connsiteX66" fmla="*/ 1903 w 10000"/>
              <a:gd name="connsiteY66" fmla="*/ 2799 h 6754"/>
              <a:gd name="connsiteX67" fmla="*/ 2305 w 10000"/>
              <a:gd name="connsiteY67" fmla="*/ 2383 h 6754"/>
              <a:gd name="connsiteX68" fmla="*/ 1523 w 10000"/>
              <a:gd name="connsiteY68" fmla="*/ 2496 h 6754"/>
              <a:gd name="connsiteX69" fmla="*/ 1769 w 10000"/>
              <a:gd name="connsiteY69" fmla="*/ 2287 h 6754"/>
              <a:gd name="connsiteX70" fmla="*/ 1211 w 10000"/>
              <a:gd name="connsiteY70" fmla="*/ 2269 h 6754"/>
              <a:gd name="connsiteX71" fmla="*/ 1211 w 10000"/>
              <a:gd name="connsiteY71" fmla="*/ 2269 h 6754"/>
              <a:gd name="connsiteX72" fmla="*/ 1278 w 10000"/>
              <a:gd name="connsiteY72" fmla="*/ 2131 h 6754"/>
              <a:gd name="connsiteX73" fmla="*/ 1602 w 10000"/>
              <a:gd name="connsiteY73" fmla="*/ 2043 h 6754"/>
              <a:gd name="connsiteX74" fmla="*/ 1328 w 10000"/>
              <a:gd name="connsiteY74" fmla="*/ 1929 h 6754"/>
              <a:gd name="connsiteX75" fmla="*/ 1641 w 10000"/>
              <a:gd name="connsiteY75" fmla="*/ 1702 h 6754"/>
              <a:gd name="connsiteX76" fmla="*/ 352 w 10000"/>
              <a:gd name="connsiteY76" fmla="*/ 1815 h 6754"/>
              <a:gd name="connsiteX77" fmla="*/ 0 w 10000"/>
              <a:gd name="connsiteY77" fmla="*/ 1702 h 6754"/>
              <a:gd name="connsiteX78" fmla="*/ 0 w 10000"/>
              <a:gd name="connsiteY78" fmla="*/ 5574 h 6754"/>
              <a:gd name="connsiteX79" fmla="*/ 9881 w 10000"/>
              <a:gd name="connsiteY79" fmla="*/ 6754 h 6754"/>
              <a:gd name="connsiteX80" fmla="*/ 10000 w 10000"/>
              <a:gd name="connsiteY80" fmla="*/ 450 h 6754"/>
              <a:gd name="connsiteX0" fmla="*/ 10000 w 10000"/>
              <a:gd name="connsiteY0" fmla="*/ 666 h 8253"/>
              <a:gd name="connsiteX1" fmla="*/ 9709 w 10000"/>
              <a:gd name="connsiteY1" fmla="*/ 763 h 8253"/>
              <a:gd name="connsiteX2" fmla="*/ 9578 w 10000"/>
              <a:gd name="connsiteY2" fmla="*/ 583 h 8253"/>
              <a:gd name="connsiteX3" fmla="*/ 9492 w 10000"/>
              <a:gd name="connsiteY3" fmla="*/ 1005 h 8253"/>
              <a:gd name="connsiteX4" fmla="*/ 9512 w 10000"/>
              <a:gd name="connsiteY4" fmla="*/ 308 h 8253"/>
              <a:gd name="connsiteX5" fmla="*/ 9433 w 10000"/>
              <a:gd name="connsiteY5" fmla="*/ 749 h 8253"/>
              <a:gd name="connsiteX6" fmla="*/ 9158 w 10000"/>
              <a:gd name="connsiteY6" fmla="*/ 1916 h 8253"/>
              <a:gd name="connsiteX7" fmla="*/ 9227 w 10000"/>
              <a:gd name="connsiteY7" fmla="*/ 1220 h 8253"/>
              <a:gd name="connsiteX8" fmla="*/ 9244 w 10000"/>
              <a:gd name="connsiteY8" fmla="*/ 874 h 8253"/>
              <a:gd name="connsiteX9" fmla="*/ 9054 w 10000"/>
              <a:gd name="connsiteY9" fmla="*/ 1953 h 8253"/>
              <a:gd name="connsiteX10" fmla="*/ 8945 w 10000"/>
              <a:gd name="connsiteY10" fmla="*/ 2350 h 8253"/>
              <a:gd name="connsiteX11" fmla="*/ 9170 w 10000"/>
              <a:gd name="connsiteY11" fmla="*/ 367 h 8253"/>
              <a:gd name="connsiteX12" fmla="*/ 9110 w 10000"/>
              <a:gd name="connsiteY12" fmla="*/ 271 h 8253"/>
              <a:gd name="connsiteX13" fmla="*/ 8594 w 10000"/>
              <a:gd name="connsiteY13" fmla="*/ 3192 h 8253"/>
              <a:gd name="connsiteX14" fmla="*/ 8477 w 10000"/>
              <a:gd name="connsiteY14" fmla="*/ 3359 h 8253"/>
              <a:gd name="connsiteX15" fmla="*/ 8594 w 10000"/>
              <a:gd name="connsiteY15" fmla="*/ 2350 h 8253"/>
              <a:gd name="connsiteX16" fmla="*/ 8320 w 10000"/>
              <a:gd name="connsiteY16" fmla="*/ 3528 h 8253"/>
              <a:gd name="connsiteX17" fmla="*/ 8320 w 10000"/>
              <a:gd name="connsiteY17" fmla="*/ 3192 h 8253"/>
              <a:gd name="connsiteX18" fmla="*/ 8555 w 10000"/>
              <a:gd name="connsiteY18" fmla="*/ 1510 h 8253"/>
              <a:gd name="connsiteX19" fmla="*/ 8438 w 10000"/>
              <a:gd name="connsiteY19" fmla="*/ 2014 h 8253"/>
              <a:gd name="connsiteX20" fmla="*/ 8047 w 10000"/>
              <a:gd name="connsiteY20" fmla="*/ 4203 h 8253"/>
              <a:gd name="connsiteX21" fmla="*/ 8047 w 10000"/>
              <a:gd name="connsiteY21" fmla="*/ 4035 h 8253"/>
              <a:gd name="connsiteX22" fmla="*/ 8242 w 10000"/>
              <a:gd name="connsiteY22" fmla="*/ 2520 h 8253"/>
              <a:gd name="connsiteX23" fmla="*/ 8320 w 10000"/>
              <a:gd name="connsiteY23" fmla="*/ 1678 h 8253"/>
              <a:gd name="connsiteX24" fmla="*/ 7734 w 10000"/>
              <a:gd name="connsiteY24" fmla="*/ 4371 h 8253"/>
              <a:gd name="connsiteX25" fmla="*/ 8086 w 10000"/>
              <a:gd name="connsiteY25" fmla="*/ 1845 h 8253"/>
              <a:gd name="connsiteX26" fmla="*/ 7734 w 10000"/>
              <a:gd name="connsiteY26" fmla="*/ 3696 h 8253"/>
              <a:gd name="connsiteX27" fmla="*/ 7734 w 10000"/>
              <a:gd name="connsiteY27" fmla="*/ 3192 h 8253"/>
              <a:gd name="connsiteX28" fmla="*/ 7227 w 10000"/>
              <a:gd name="connsiteY28" fmla="*/ 5549 h 8253"/>
              <a:gd name="connsiteX29" fmla="*/ 7227 w 10000"/>
              <a:gd name="connsiteY29" fmla="*/ 5381 h 8253"/>
              <a:gd name="connsiteX30" fmla="*/ 7422 w 10000"/>
              <a:gd name="connsiteY30" fmla="*/ 4035 h 8253"/>
              <a:gd name="connsiteX31" fmla="*/ 6764 w 10000"/>
              <a:gd name="connsiteY31" fmla="*/ 5925 h 8253"/>
              <a:gd name="connsiteX32" fmla="*/ 6641 w 10000"/>
              <a:gd name="connsiteY32" fmla="*/ 5885 h 8253"/>
              <a:gd name="connsiteX33" fmla="*/ 6836 w 10000"/>
              <a:gd name="connsiteY33" fmla="*/ 5043 h 8253"/>
              <a:gd name="connsiteX34" fmla="*/ 6484 w 10000"/>
              <a:gd name="connsiteY34" fmla="*/ 5718 h 8253"/>
              <a:gd name="connsiteX35" fmla="*/ 6846 w 10000"/>
              <a:gd name="connsiteY35" fmla="*/ 4508 h 8253"/>
              <a:gd name="connsiteX36" fmla="*/ 6006 w 10000"/>
              <a:gd name="connsiteY36" fmla="*/ 6290 h 8253"/>
              <a:gd name="connsiteX37" fmla="*/ 5625 w 10000"/>
              <a:gd name="connsiteY37" fmla="*/ 6726 h 8253"/>
              <a:gd name="connsiteX38" fmla="*/ 5703 w 10000"/>
              <a:gd name="connsiteY38" fmla="*/ 6389 h 8253"/>
              <a:gd name="connsiteX39" fmla="*/ 5486 w 10000"/>
              <a:gd name="connsiteY39" fmla="*/ 6546 h 8253"/>
              <a:gd name="connsiteX40" fmla="*/ 5313 w 10000"/>
              <a:gd name="connsiteY40" fmla="*/ 6680 h 8253"/>
              <a:gd name="connsiteX41" fmla="*/ 5234 w 10000"/>
              <a:gd name="connsiteY41" fmla="*/ 6558 h 8253"/>
              <a:gd name="connsiteX42" fmla="*/ 5586 w 10000"/>
              <a:gd name="connsiteY42" fmla="*/ 6054 h 8253"/>
              <a:gd name="connsiteX43" fmla="*/ 4141 w 10000"/>
              <a:gd name="connsiteY43" fmla="*/ 6389 h 8253"/>
              <a:gd name="connsiteX44" fmla="*/ 4375 w 10000"/>
              <a:gd name="connsiteY44" fmla="*/ 5718 h 8253"/>
              <a:gd name="connsiteX45" fmla="*/ 4375 w 10000"/>
              <a:gd name="connsiteY45" fmla="*/ 5549 h 8253"/>
              <a:gd name="connsiteX46" fmla="*/ 3906 w 10000"/>
              <a:gd name="connsiteY46" fmla="*/ 6054 h 8253"/>
              <a:gd name="connsiteX47" fmla="*/ 4573 w 10000"/>
              <a:gd name="connsiteY47" fmla="*/ 4251 h 8253"/>
              <a:gd name="connsiteX48" fmla="*/ 4531 w 10000"/>
              <a:gd name="connsiteY48" fmla="*/ 4203 h 8253"/>
              <a:gd name="connsiteX49" fmla="*/ 4102 w 10000"/>
              <a:gd name="connsiteY49" fmla="*/ 5212 h 8253"/>
              <a:gd name="connsiteX50" fmla="*/ 3359 w 10000"/>
              <a:gd name="connsiteY50" fmla="*/ 5718 h 8253"/>
              <a:gd name="connsiteX51" fmla="*/ 3527 w 10000"/>
              <a:gd name="connsiteY51" fmla="*/ 5426 h 8253"/>
              <a:gd name="connsiteX52" fmla="*/ 3594 w 10000"/>
              <a:gd name="connsiteY52" fmla="*/ 5043 h 8253"/>
              <a:gd name="connsiteX53" fmla="*/ 3203 w 10000"/>
              <a:gd name="connsiteY53" fmla="*/ 5381 h 8253"/>
              <a:gd name="connsiteX54" fmla="*/ 3242 w 10000"/>
              <a:gd name="connsiteY54" fmla="*/ 5212 h 8253"/>
              <a:gd name="connsiteX55" fmla="*/ 3672 w 10000"/>
              <a:gd name="connsiteY55" fmla="*/ 4239 h 8253"/>
              <a:gd name="connsiteX56" fmla="*/ 3502 w 10000"/>
              <a:gd name="connsiteY56" fmla="*/ 4371 h 8253"/>
              <a:gd name="connsiteX57" fmla="*/ 2891 w 10000"/>
              <a:gd name="connsiteY57" fmla="*/ 5381 h 8253"/>
              <a:gd name="connsiteX58" fmla="*/ 2852 w 10000"/>
              <a:gd name="connsiteY58" fmla="*/ 5212 h 8253"/>
              <a:gd name="connsiteX59" fmla="*/ 3219 w 10000"/>
              <a:gd name="connsiteY59" fmla="*/ 4634 h 8253"/>
              <a:gd name="connsiteX60" fmla="*/ 3477 w 10000"/>
              <a:gd name="connsiteY60" fmla="*/ 3866 h 8253"/>
              <a:gd name="connsiteX61" fmla="*/ 2539 w 10000"/>
              <a:gd name="connsiteY61" fmla="*/ 4708 h 8253"/>
              <a:gd name="connsiteX62" fmla="*/ 3203 w 10000"/>
              <a:gd name="connsiteY62" fmla="*/ 3359 h 8253"/>
              <a:gd name="connsiteX63" fmla="*/ 2617 w 10000"/>
              <a:gd name="connsiteY63" fmla="*/ 4035 h 8253"/>
              <a:gd name="connsiteX64" fmla="*/ 2695 w 10000"/>
              <a:gd name="connsiteY64" fmla="*/ 3528 h 8253"/>
              <a:gd name="connsiteX65" fmla="*/ 1914 w 10000"/>
              <a:gd name="connsiteY65" fmla="*/ 4371 h 8253"/>
              <a:gd name="connsiteX66" fmla="*/ 1903 w 10000"/>
              <a:gd name="connsiteY66" fmla="*/ 4144 h 8253"/>
              <a:gd name="connsiteX67" fmla="*/ 2305 w 10000"/>
              <a:gd name="connsiteY67" fmla="*/ 3528 h 8253"/>
              <a:gd name="connsiteX68" fmla="*/ 1523 w 10000"/>
              <a:gd name="connsiteY68" fmla="*/ 3696 h 8253"/>
              <a:gd name="connsiteX69" fmla="*/ 1769 w 10000"/>
              <a:gd name="connsiteY69" fmla="*/ 3386 h 8253"/>
              <a:gd name="connsiteX70" fmla="*/ 1211 w 10000"/>
              <a:gd name="connsiteY70" fmla="*/ 3359 h 8253"/>
              <a:gd name="connsiteX71" fmla="*/ 1211 w 10000"/>
              <a:gd name="connsiteY71" fmla="*/ 3359 h 8253"/>
              <a:gd name="connsiteX72" fmla="*/ 1278 w 10000"/>
              <a:gd name="connsiteY72" fmla="*/ 3155 h 8253"/>
              <a:gd name="connsiteX73" fmla="*/ 1602 w 10000"/>
              <a:gd name="connsiteY73" fmla="*/ 3025 h 8253"/>
              <a:gd name="connsiteX74" fmla="*/ 1328 w 10000"/>
              <a:gd name="connsiteY74" fmla="*/ 2856 h 8253"/>
              <a:gd name="connsiteX75" fmla="*/ 1641 w 10000"/>
              <a:gd name="connsiteY75" fmla="*/ 2520 h 8253"/>
              <a:gd name="connsiteX76" fmla="*/ 352 w 10000"/>
              <a:gd name="connsiteY76" fmla="*/ 2687 h 8253"/>
              <a:gd name="connsiteX77" fmla="*/ 0 w 10000"/>
              <a:gd name="connsiteY77" fmla="*/ 2520 h 8253"/>
              <a:gd name="connsiteX78" fmla="*/ 0 w 10000"/>
              <a:gd name="connsiteY78" fmla="*/ 8253 h 8253"/>
              <a:gd name="connsiteX79" fmla="*/ 9924 w 10000"/>
              <a:gd name="connsiteY79" fmla="*/ 7877 h 8253"/>
              <a:gd name="connsiteX80" fmla="*/ 10000 w 10000"/>
              <a:gd name="connsiteY80" fmla="*/ 666 h 8253"/>
              <a:gd name="connsiteX0" fmla="*/ 10000 w 10000"/>
              <a:gd name="connsiteY0" fmla="*/ 806 h 9999"/>
              <a:gd name="connsiteX1" fmla="*/ 9709 w 10000"/>
              <a:gd name="connsiteY1" fmla="*/ 924 h 9999"/>
              <a:gd name="connsiteX2" fmla="*/ 9578 w 10000"/>
              <a:gd name="connsiteY2" fmla="*/ 705 h 9999"/>
              <a:gd name="connsiteX3" fmla="*/ 9492 w 10000"/>
              <a:gd name="connsiteY3" fmla="*/ 1217 h 9999"/>
              <a:gd name="connsiteX4" fmla="*/ 9512 w 10000"/>
              <a:gd name="connsiteY4" fmla="*/ 372 h 9999"/>
              <a:gd name="connsiteX5" fmla="*/ 9433 w 10000"/>
              <a:gd name="connsiteY5" fmla="*/ 907 h 9999"/>
              <a:gd name="connsiteX6" fmla="*/ 9158 w 10000"/>
              <a:gd name="connsiteY6" fmla="*/ 2321 h 9999"/>
              <a:gd name="connsiteX7" fmla="*/ 9227 w 10000"/>
              <a:gd name="connsiteY7" fmla="*/ 1477 h 9999"/>
              <a:gd name="connsiteX8" fmla="*/ 9244 w 10000"/>
              <a:gd name="connsiteY8" fmla="*/ 1058 h 9999"/>
              <a:gd name="connsiteX9" fmla="*/ 9054 w 10000"/>
              <a:gd name="connsiteY9" fmla="*/ 2365 h 9999"/>
              <a:gd name="connsiteX10" fmla="*/ 8945 w 10000"/>
              <a:gd name="connsiteY10" fmla="*/ 2846 h 9999"/>
              <a:gd name="connsiteX11" fmla="*/ 9170 w 10000"/>
              <a:gd name="connsiteY11" fmla="*/ 444 h 9999"/>
              <a:gd name="connsiteX12" fmla="*/ 9110 w 10000"/>
              <a:gd name="connsiteY12" fmla="*/ 327 h 9999"/>
              <a:gd name="connsiteX13" fmla="*/ 8594 w 10000"/>
              <a:gd name="connsiteY13" fmla="*/ 3867 h 9999"/>
              <a:gd name="connsiteX14" fmla="*/ 8477 w 10000"/>
              <a:gd name="connsiteY14" fmla="*/ 4069 h 9999"/>
              <a:gd name="connsiteX15" fmla="*/ 8594 w 10000"/>
              <a:gd name="connsiteY15" fmla="*/ 2846 h 9999"/>
              <a:gd name="connsiteX16" fmla="*/ 8320 w 10000"/>
              <a:gd name="connsiteY16" fmla="*/ 4274 h 9999"/>
              <a:gd name="connsiteX17" fmla="*/ 8320 w 10000"/>
              <a:gd name="connsiteY17" fmla="*/ 3867 h 9999"/>
              <a:gd name="connsiteX18" fmla="*/ 8555 w 10000"/>
              <a:gd name="connsiteY18" fmla="*/ 1829 h 9999"/>
              <a:gd name="connsiteX19" fmla="*/ 8438 w 10000"/>
              <a:gd name="connsiteY19" fmla="*/ 2439 h 9999"/>
              <a:gd name="connsiteX20" fmla="*/ 8047 w 10000"/>
              <a:gd name="connsiteY20" fmla="*/ 5092 h 9999"/>
              <a:gd name="connsiteX21" fmla="*/ 8047 w 10000"/>
              <a:gd name="connsiteY21" fmla="*/ 4888 h 9999"/>
              <a:gd name="connsiteX22" fmla="*/ 8242 w 10000"/>
              <a:gd name="connsiteY22" fmla="*/ 3052 h 9999"/>
              <a:gd name="connsiteX23" fmla="*/ 8320 w 10000"/>
              <a:gd name="connsiteY23" fmla="*/ 2032 h 9999"/>
              <a:gd name="connsiteX24" fmla="*/ 7734 w 10000"/>
              <a:gd name="connsiteY24" fmla="*/ 5295 h 9999"/>
              <a:gd name="connsiteX25" fmla="*/ 8086 w 10000"/>
              <a:gd name="connsiteY25" fmla="*/ 2235 h 9999"/>
              <a:gd name="connsiteX26" fmla="*/ 7734 w 10000"/>
              <a:gd name="connsiteY26" fmla="*/ 4477 h 9999"/>
              <a:gd name="connsiteX27" fmla="*/ 7734 w 10000"/>
              <a:gd name="connsiteY27" fmla="*/ 3867 h 9999"/>
              <a:gd name="connsiteX28" fmla="*/ 7227 w 10000"/>
              <a:gd name="connsiteY28" fmla="*/ 6723 h 9999"/>
              <a:gd name="connsiteX29" fmla="*/ 7227 w 10000"/>
              <a:gd name="connsiteY29" fmla="*/ 6519 h 9999"/>
              <a:gd name="connsiteX30" fmla="*/ 7422 w 10000"/>
              <a:gd name="connsiteY30" fmla="*/ 4888 h 9999"/>
              <a:gd name="connsiteX31" fmla="*/ 6764 w 10000"/>
              <a:gd name="connsiteY31" fmla="*/ 7178 h 9999"/>
              <a:gd name="connsiteX32" fmla="*/ 6641 w 10000"/>
              <a:gd name="connsiteY32" fmla="*/ 7130 h 9999"/>
              <a:gd name="connsiteX33" fmla="*/ 6836 w 10000"/>
              <a:gd name="connsiteY33" fmla="*/ 6110 h 9999"/>
              <a:gd name="connsiteX34" fmla="*/ 6484 w 10000"/>
              <a:gd name="connsiteY34" fmla="*/ 6927 h 9999"/>
              <a:gd name="connsiteX35" fmla="*/ 6846 w 10000"/>
              <a:gd name="connsiteY35" fmla="*/ 5461 h 9999"/>
              <a:gd name="connsiteX36" fmla="*/ 6006 w 10000"/>
              <a:gd name="connsiteY36" fmla="*/ 7620 h 9999"/>
              <a:gd name="connsiteX37" fmla="*/ 5625 w 10000"/>
              <a:gd name="connsiteY37" fmla="*/ 8149 h 9999"/>
              <a:gd name="connsiteX38" fmla="*/ 5703 w 10000"/>
              <a:gd name="connsiteY38" fmla="*/ 7740 h 9999"/>
              <a:gd name="connsiteX39" fmla="*/ 5486 w 10000"/>
              <a:gd name="connsiteY39" fmla="*/ 7931 h 9999"/>
              <a:gd name="connsiteX40" fmla="*/ 5313 w 10000"/>
              <a:gd name="connsiteY40" fmla="*/ 8093 h 9999"/>
              <a:gd name="connsiteX41" fmla="*/ 5234 w 10000"/>
              <a:gd name="connsiteY41" fmla="*/ 7945 h 9999"/>
              <a:gd name="connsiteX42" fmla="*/ 5586 w 10000"/>
              <a:gd name="connsiteY42" fmla="*/ 7335 h 9999"/>
              <a:gd name="connsiteX43" fmla="*/ 4141 w 10000"/>
              <a:gd name="connsiteY43" fmla="*/ 7740 h 9999"/>
              <a:gd name="connsiteX44" fmla="*/ 4375 w 10000"/>
              <a:gd name="connsiteY44" fmla="*/ 6927 h 9999"/>
              <a:gd name="connsiteX45" fmla="*/ 4375 w 10000"/>
              <a:gd name="connsiteY45" fmla="*/ 6723 h 9999"/>
              <a:gd name="connsiteX46" fmla="*/ 3906 w 10000"/>
              <a:gd name="connsiteY46" fmla="*/ 7335 h 9999"/>
              <a:gd name="connsiteX47" fmla="*/ 4573 w 10000"/>
              <a:gd name="connsiteY47" fmla="*/ 5150 h 9999"/>
              <a:gd name="connsiteX48" fmla="*/ 4531 w 10000"/>
              <a:gd name="connsiteY48" fmla="*/ 5092 h 9999"/>
              <a:gd name="connsiteX49" fmla="*/ 4102 w 10000"/>
              <a:gd name="connsiteY49" fmla="*/ 6314 h 9999"/>
              <a:gd name="connsiteX50" fmla="*/ 3359 w 10000"/>
              <a:gd name="connsiteY50" fmla="*/ 6927 h 9999"/>
              <a:gd name="connsiteX51" fmla="*/ 3527 w 10000"/>
              <a:gd name="connsiteY51" fmla="*/ 6574 h 9999"/>
              <a:gd name="connsiteX52" fmla="*/ 3594 w 10000"/>
              <a:gd name="connsiteY52" fmla="*/ 6110 h 9999"/>
              <a:gd name="connsiteX53" fmla="*/ 3203 w 10000"/>
              <a:gd name="connsiteY53" fmla="*/ 6519 h 9999"/>
              <a:gd name="connsiteX54" fmla="*/ 3242 w 10000"/>
              <a:gd name="connsiteY54" fmla="*/ 6314 h 9999"/>
              <a:gd name="connsiteX55" fmla="*/ 3672 w 10000"/>
              <a:gd name="connsiteY55" fmla="*/ 5135 h 9999"/>
              <a:gd name="connsiteX56" fmla="*/ 3502 w 10000"/>
              <a:gd name="connsiteY56" fmla="*/ 5295 h 9999"/>
              <a:gd name="connsiteX57" fmla="*/ 2891 w 10000"/>
              <a:gd name="connsiteY57" fmla="*/ 6519 h 9999"/>
              <a:gd name="connsiteX58" fmla="*/ 2852 w 10000"/>
              <a:gd name="connsiteY58" fmla="*/ 6314 h 9999"/>
              <a:gd name="connsiteX59" fmla="*/ 3219 w 10000"/>
              <a:gd name="connsiteY59" fmla="*/ 5614 h 9999"/>
              <a:gd name="connsiteX60" fmla="*/ 3477 w 10000"/>
              <a:gd name="connsiteY60" fmla="*/ 4683 h 9999"/>
              <a:gd name="connsiteX61" fmla="*/ 2539 w 10000"/>
              <a:gd name="connsiteY61" fmla="*/ 5704 h 9999"/>
              <a:gd name="connsiteX62" fmla="*/ 3203 w 10000"/>
              <a:gd name="connsiteY62" fmla="*/ 4069 h 9999"/>
              <a:gd name="connsiteX63" fmla="*/ 2617 w 10000"/>
              <a:gd name="connsiteY63" fmla="*/ 4888 h 9999"/>
              <a:gd name="connsiteX64" fmla="*/ 2695 w 10000"/>
              <a:gd name="connsiteY64" fmla="*/ 4274 h 9999"/>
              <a:gd name="connsiteX65" fmla="*/ 1914 w 10000"/>
              <a:gd name="connsiteY65" fmla="*/ 5295 h 9999"/>
              <a:gd name="connsiteX66" fmla="*/ 1903 w 10000"/>
              <a:gd name="connsiteY66" fmla="*/ 5020 h 9999"/>
              <a:gd name="connsiteX67" fmla="*/ 2305 w 10000"/>
              <a:gd name="connsiteY67" fmla="*/ 4274 h 9999"/>
              <a:gd name="connsiteX68" fmla="*/ 1523 w 10000"/>
              <a:gd name="connsiteY68" fmla="*/ 4477 h 9999"/>
              <a:gd name="connsiteX69" fmla="*/ 1769 w 10000"/>
              <a:gd name="connsiteY69" fmla="*/ 4102 h 9999"/>
              <a:gd name="connsiteX70" fmla="*/ 1211 w 10000"/>
              <a:gd name="connsiteY70" fmla="*/ 4069 h 9999"/>
              <a:gd name="connsiteX71" fmla="*/ 1211 w 10000"/>
              <a:gd name="connsiteY71" fmla="*/ 4069 h 9999"/>
              <a:gd name="connsiteX72" fmla="*/ 1278 w 10000"/>
              <a:gd name="connsiteY72" fmla="*/ 3822 h 9999"/>
              <a:gd name="connsiteX73" fmla="*/ 1602 w 10000"/>
              <a:gd name="connsiteY73" fmla="*/ 3664 h 9999"/>
              <a:gd name="connsiteX74" fmla="*/ 1328 w 10000"/>
              <a:gd name="connsiteY74" fmla="*/ 3460 h 9999"/>
              <a:gd name="connsiteX75" fmla="*/ 1641 w 10000"/>
              <a:gd name="connsiteY75" fmla="*/ 3052 h 9999"/>
              <a:gd name="connsiteX76" fmla="*/ 352 w 10000"/>
              <a:gd name="connsiteY76" fmla="*/ 3255 h 9999"/>
              <a:gd name="connsiteX77" fmla="*/ 0 w 10000"/>
              <a:gd name="connsiteY77" fmla="*/ 3052 h 9999"/>
              <a:gd name="connsiteX78" fmla="*/ 0 w 10000"/>
              <a:gd name="connsiteY78" fmla="*/ 9999 h 9999"/>
              <a:gd name="connsiteX79" fmla="*/ 9924 w 10000"/>
              <a:gd name="connsiteY79" fmla="*/ 9543 h 9999"/>
              <a:gd name="connsiteX80" fmla="*/ 10000 w 10000"/>
              <a:gd name="connsiteY80" fmla="*/ 806 h 9999"/>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9990 h 10000"/>
              <a:gd name="connsiteX80" fmla="*/ 10000 w 10002"/>
              <a:gd name="connsiteY80" fmla="*/ 806 h 10000"/>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9990 h 10000"/>
              <a:gd name="connsiteX80" fmla="*/ 10000 w 10002"/>
              <a:gd name="connsiteY80" fmla="*/ 806 h 10000"/>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9990 h 10000"/>
              <a:gd name="connsiteX80" fmla="*/ 10000 w 10002"/>
              <a:gd name="connsiteY80" fmla="*/ 80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2" h="10000">
                <a:moveTo>
                  <a:pt x="10000" y="806"/>
                </a:moveTo>
                <a:cubicBezTo>
                  <a:pt x="9802" y="1097"/>
                  <a:pt x="9759" y="1027"/>
                  <a:pt x="9709" y="924"/>
                </a:cubicBezTo>
                <a:cubicBezTo>
                  <a:pt x="9659" y="821"/>
                  <a:pt x="9614" y="657"/>
                  <a:pt x="9578" y="705"/>
                </a:cubicBezTo>
                <a:cubicBezTo>
                  <a:pt x="9542" y="756"/>
                  <a:pt x="9503" y="1271"/>
                  <a:pt x="9492" y="1217"/>
                </a:cubicBezTo>
                <a:cubicBezTo>
                  <a:pt x="9481" y="1161"/>
                  <a:pt x="9522" y="422"/>
                  <a:pt x="9512" y="372"/>
                </a:cubicBezTo>
                <a:cubicBezTo>
                  <a:pt x="9502" y="320"/>
                  <a:pt x="9472" y="502"/>
                  <a:pt x="9433" y="907"/>
                </a:cubicBezTo>
                <a:cubicBezTo>
                  <a:pt x="9355" y="1926"/>
                  <a:pt x="9192" y="2227"/>
                  <a:pt x="9158" y="2321"/>
                </a:cubicBezTo>
                <a:cubicBezTo>
                  <a:pt x="9124" y="2418"/>
                  <a:pt x="9205" y="1686"/>
                  <a:pt x="9227" y="1477"/>
                </a:cubicBezTo>
                <a:cubicBezTo>
                  <a:pt x="9252" y="1237"/>
                  <a:pt x="9273" y="910"/>
                  <a:pt x="9244" y="1058"/>
                </a:cubicBezTo>
                <a:cubicBezTo>
                  <a:pt x="9215" y="1205"/>
                  <a:pt x="9135" y="1732"/>
                  <a:pt x="9054" y="2365"/>
                </a:cubicBezTo>
                <a:cubicBezTo>
                  <a:pt x="8973" y="2999"/>
                  <a:pt x="8926" y="3168"/>
                  <a:pt x="8945" y="2846"/>
                </a:cubicBezTo>
                <a:cubicBezTo>
                  <a:pt x="8964" y="2527"/>
                  <a:pt x="9143" y="864"/>
                  <a:pt x="9170" y="444"/>
                </a:cubicBezTo>
                <a:cubicBezTo>
                  <a:pt x="9198" y="22"/>
                  <a:pt x="9206" y="-243"/>
                  <a:pt x="9110" y="327"/>
                </a:cubicBezTo>
                <a:cubicBezTo>
                  <a:pt x="9014" y="898"/>
                  <a:pt x="8700" y="3244"/>
                  <a:pt x="8594" y="3867"/>
                </a:cubicBezTo>
                <a:cubicBezTo>
                  <a:pt x="8489" y="4491"/>
                  <a:pt x="8371" y="4848"/>
                  <a:pt x="8477" y="4069"/>
                </a:cubicBezTo>
                <a:cubicBezTo>
                  <a:pt x="8583" y="3291"/>
                  <a:pt x="8620" y="2814"/>
                  <a:pt x="8594" y="2846"/>
                </a:cubicBezTo>
                <a:cubicBezTo>
                  <a:pt x="8568" y="2880"/>
                  <a:pt x="8359" y="4274"/>
                  <a:pt x="8320" y="4274"/>
                </a:cubicBezTo>
                <a:cubicBezTo>
                  <a:pt x="8281" y="4274"/>
                  <a:pt x="8320" y="3867"/>
                  <a:pt x="8320" y="3867"/>
                </a:cubicBezTo>
                <a:cubicBezTo>
                  <a:pt x="8398" y="3189"/>
                  <a:pt x="8477" y="2507"/>
                  <a:pt x="8555" y="1829"/>
                </a:cubicBezTo>
                <a:cubicBezTo>
                  <a:pt x="8516" y="1829"/>
                  <a:pt x="8555" y="1829"/>
                  <a:pt x="8438" y="2439"/>
                </a:cubicBezTo>
                <a:cubicBezTo>
                  <a:pt x="8359" y="2846"/>
                  <a:pt x="8203" y="4477"/>
                  <a:pt x="8047" y="5093"/>
                </a:cubicBezTo>
                <a:cubicBezTo>
                  <a:pt x="8008" y="5296"/>
                  <a:pt x="8047" y="4888"/>
                  <a:pt x="8047" y="4888"/>
                </a:cubicBezTo>
                <a:lnTo>
                  <a:pt x="8242" y="3052"/>
                </a:lnTo>
                <a:cubicBezTo>
                  <a:pt x="8242" y="3052"/>
                  <a:pt x="8359" y="2235"/>
                  <a:pt x="8320" y="2032"/>
                </a:cubicBezTo>
                <a:cubicBezTo>
                  <a:pt x="8242" y="2846"/>
                  <a:pt x="7734" y="5906"/>
                  <a:pt x="7734" y="5296"/>
                </a:cubicBezTo>
                <a:cubicBezTo>
                  <a:pt x="7773" y="5093"/>
                  <a:pt x="8203" y="2032"/>
                  <a:pt x="8086" y="2235"/>
                </a:cubicBezTo>
                <a:cubicBezTo>
                  <a:pt x="8086" y="2439"/>
                  <a:pt x="7734" y="4477"/>
                  <a:pt x="7734" y="4477"/>
                </a:cubicBezTo>
                <a:cubicBezTo>
                  <a:pt x="7734" y="4477"/>
                  <a:pt x="7813" y="3460"/>
                  <a:pt x="7734" y="3867"/>
                </a:cubicBezTo>
                <a:cubicBezTo>
                  <a:pt x="7656" y="4888"/>
                  <a:pt x="7227" y="6724"/>
                  <a:pt x="7227" y="6724"/>
                </a:cubicBezTo>
                <a:cubicBezTo>
                  <a:pt x="7227" y="6724"/>
                  <a:pt x="7188" y="6724"/>
                  <a:pt x="7227" y="6520"/>
                </a:cubicBezTo>
                <a:cubicBezTo>
                  <a:pt x="7305" y="5906"/>
                  <a:pt x="7499" y="4777"/>
                  <a:pt x="7422" y="4888"/>
                </a:cubicBezTo>
                <a:cubicBezTo>
                  <a:pt x="7345" y="4997"/>
                  <a:pt x="6957" y="6630"/>
                  <a:pt x="6764" y="7179"/>
                </a:cubicBezTo>
                <a:cubicBezTo>
                  <a:pt x="6437" y="8105"/>
                  <a:pt x="6604" y="7309"/>
                  <a:pt x="6641" y="7131"/>
                </a:cubicBezTo>
                <a:cubicBezTo>
                  <a:pt x="6676" y="6965"/>
                  <a:pt x="6953" y="5906"/>
                  <a:pt x="6836" y="6111"/>
                </a:cubicBezTo>
                <a:cubicBezTo>
                  <a:pt x="6719" y="6384"/>
                  <a:pt x="6482" y="7034"/>
                  <a:pt x="6484" y="6928"/>
                </a:cubicBezTo>
                <a:cubicBezTo>
                  <a:pt x="6486" y="6821"/>
                  <a:pt x="6768" y="6074"/>
                  <a:pt x="6846" y="5462"/>
                </a:cubicBezTo>
                <a:cubicBezTo>
                  <a:pt x="6719" y="5556"/>
                  <a:pt x="6209" y="7174"/>
                  <a:pt x="6006" y="7621"/>
                </a:cubicBezTo>
                <a:cubicBezTo>
                  <a:pt x="5803" y="8070"/>
                  <a:pt x="5675" y="8130"/>
                  <a:pt x="5625" y="8150"/>
                </a:cubicBezTo>
                <a:cubicBezTo>
                  <a:pt x="5575" y="8172"/>
                  <a:pt x="5703" y="7946"/>
                  <a:pt x="5703" y="7741"/>
                </a:cubicBezTo>
                <a:cubicBezTo>
                  <a:pt x="5742" y="7540"/>
                  <a:pt x="5551" y="7872"/>
                  <a:pt x="5486" y="7932"/>
                </a:cubicBezTo>
                <a:cubicBezTo>
                  <a:pt x="5421" y="7991"/>
                  <a:pt x="5355" y="8093"/>
                  <a:pt x="5313" y="8094"/>
                </a:cubicBezTo>
                <a:cubicBezTo>
                  <a:pt x="5271" y="8096"/>
                  <a:pt x="5189" y="8073"/>
                  <a:pt x="5234" y="7946"/>
                </a:cubicBezTo>
                <a:cubicBezTo>
                  <a:pt x="5280" y="7820"/>
                  <a:pt x="5469" y="7538"/>
                  <a:pt x="5586" y="7336"/>
                </a:cubicBezTo>
                <a:cubicBezTo>
                  <a:pt x="5664" y="6724"/>
                  <a:pt x="4844" y="7946"/>
                  <a:pt x="4141" y="7741"/>
                </a:cubicBezTo>
                <a:cubicBezTo>
                  <a:pt x="4219" y="7540"/>
                  <a:pt x="4325" y="7086"/>
                  <a:pt x="4375" y="6928"/>
                </a:cubicBezTo>
                <a:cubicBezTo>
                  <a:pt x="4428" y="6796"/>
                  <a:pt x="4492" y="6520"/>
                  <a:pt x="4375" y="6724"/>
                </a:cubicBezTo>
                <a:cubicBezTo>
                  <a:pt x="4258" y="6928"/>
                  <a:pt x="3945" y="7540"/>
                  <a:pt x="3906" y="7336"/>
                </a:cubicBezTo>
                <a:cubicBezTo>
                  <a:pt x="3867" y="7336"/>
                  <a:pt x="4261" y="6575"/>
                  <a:pt x="4573" y="5151"/>
                </a:cubicBezTo>
                <a:cubicBezTo>
                  <a:pt x="4587" y="5048"/>
                  <a:pt x="4609" y="4899"/>
                  <a:pt x="4531" y="5093"/>
                </a:cubicBezTo>
                <a:cubicBezTo>
                  <a:pt x="4453" y="5287"/>
                  <a:pt x="4219" y="6111"/>
                  <a:pt x="4102" y="6315"/>
                </a:cubicBezTo>
                <a:cubicBezTo>
                  <a:pt x="3711" y="6928"/>
                  <a:pt x="3398" y="7131"/>
                  <a:pt x="3359" y="6928"/>
                </a:cubicBezTo>
                <a:cubicBezTo>
                  <a:pt x="3320" y="6928"/>
                  <a:pt x="3391" y="6931"/>
                  <a:pt x="3527" y="6575"/>
                </a:cubicBezTo>
                <a:cubicBezTo>
                  <a:pt x="3605" y="6372"/>
                  <a:pt x="3672" y="5906"/>
                  <a:pt x="3594" y="6111"/>
                </a:cubicBezTo>
                <a:cubicBezTo>
                  <a:pt x="3555" y="6315"/>
                  <a:pt x="3242" y="6724"/>
                  <a:pt x="3203" y="6520"/>
                </a:cubicBezTo>
                <a:cubicBezTo>
                  <a:pt x="3216" y="6451"/>
                  <a:pt x="3164" y="6547"/>
                  <a:pt x="3242" y="6315"/>
                </a:cubicBezTo>
                <a:cubicBezTo>
                  <a:pt x="3320" y="6085"/>
                  <a:pt x="3629" y="5307"/>
                  <a:pt x="3672" y="5136"/>
                </a:cubicBezTo>
                <a:cubicBezTo>
                  <a:pt x="3715" y="4967"/>
                  <a:pt x="3632" y="5065"/>
                  <a:pt x="3502" y="5296"/>
                </a:cubicBezTo>
                <a:cubicBezTo>
                  <a:pt x="3372" y="5525"/>
                  <a:pt x="3086" y="6315"/>
                  <a:pt x="2891" y="6520"/>
                </a:cubicBezTo>
                <a:cubicBezTo>
                  <a:pt x="2813" y="6520"/>
                  <a:pt x="2797" y="6468"/>
                  <a:pt x="2852" y="6315"/>
                </a:cubicBezTo>
                <a:cubicBezTo>
                  <a:pt x="2907" y="6164"/>
                  <a:pt x="3219" y="5615"/>
                  <a:pt x="3219" y="5615"/>
                </a:cubicBezTo>
                <a:cubicBezTo>
                  <a:pt x="3219" y="5615"/>
                  <a:pt x="3530" y="4900"/>
                  <a:pt x="3477" y="4683"/>
                </a:cubicBezTo>
                <a:cubicBezTo>
                  <a:pt x="3194" y="5382"/>
                  <a:pt x="2461" y="6111"/>
                  <a:pt x="2539" y="5705"/>
                </a:cubicBezTo>
                <a:cubicBezTo>
                  <a:pt x="2539" y="5705"/>
                  <a:pt x="3359" y="4274"/>
                  <a:pt x="3203" y="4069"/>
                </a:cubicBezTo>
                <a:cubicBezTo>
                  <a:pt x="3128" y="4291"/>
                  <a:pt x="2617" y="4888"/>
                  <a:pt x="2617" y="4888"/>
                </a:cubicBezTo>
                <a:cubicBezTo>
                  <a:pt x="2617" y="4888"/>
                  <a:pt x="2813" y="4069"/>
                  <a:pt x="2695" y="4274"/>
                </a:cubicBezTo>
                <a:cubicBezTo>
                  <a:pt x="2500" y="5093"/>
                  <a:pt x="2046" y="5173"/>
                  <a:pt x="1914" y="5296"/>
                </a:cubicBezTo>
                <a:cubicBezTo>
                  <a:pt x="1782" y="5420"/>
                  <a:pt x="1825" y="5225"/>
                  <a:pt x="1903" y="5021"/>
                </a:cubicBezTo>
                <a:cubicBezTo>
                  <a:pt x="2020" y="4815"/>
                  <a:pt x="2337" y="4511"/>
                  <a:pt x="2305" y="4274"/>
                </a:cubicBezTo>
                <a:cubicBezTo>
                  <a:pt x="2273" y="4039"/>
                  <a:pt x="1542" y="4640"/>
                  <a:pt x="1523" y="4477"/>
                </a:cubicBezTo>
                <a:cubicBezTo>
                  <a:pt x="1493" y="4214"/>
                  <a:pt x="1777" y="4233"/>
                  <a:pt x="1769" y="4102"/>
                </a:cubicBezTo>
                <a:cubicBezTo>
                  <a:pt x="1754" y="3852"/>
                  <a:pt x="1363" y="4177"/>
                  <a:pt x="1211" y="4069"/>
                </a:cubicBezTo>
                <a:lnTo>
                  <a:pt x="1211" y="4069"/>
                </a:lnTo>
                <a:cubicBezTo>
                  <a:pt x="1222" y="4030"/>
                  <a:pt x="1046" y="3838"/>
                  <a:pt x="1278" y="3822"/>
                </a:cubicBezTo>
                <a:cubicBezTo>
                  <a:pt x="1356" y="3817"/>
                  <a:pt x="1611" y="3828"/>
                  <a:pt x="1602" y="3664"/>
                </a:cubicBezTo>
                <a:cubicBezTo>
                  <a:pt x="1593" y="3500"/>
                  <a:pt x="1328" y="3664"/>
                  <a:pt x="1328" y="3460"/>
                </a:cubicBezTo>
                <a:cubicBezTo>
                  <a:pt x="1328" y="3255"/>
                  <a:pt x="1643" y="3251"/>
                  <a:pt x="1641" y="3052"/>
                </a:cubicBezTo>
                <a:cubicBezTo>
                  <a:pt x="1638" y="2802"/>
                  <a:pt x="906" y="3458"/>
                  <a:pt x="352" y="3255"/>
                </a:cubicBezTo>
                <a:cubicBezTo>
                  <a:pt x="275" y="3227"/>
                  <a:pt x="0" y="3052"/>
                  <a:pt x="0" y="3052"/>
                </a:cubicBezTo>
                <a:lnTo>
                  <a:pt x="0" y="10000"/>
                </a:lnTo>
                <a:lnTo>
                  <a:pt x="10002" y="9990"/>
                </a:lnTo>
                <a:cubicBezTo>
                  <a:pt x="10000" y="8047"/>
                  <a:pt x="10000" y="4006"/>
                  <a:pt x="10000" y="8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A9EA5F77-4F05-40FD-95FD-4A2EFCF408B9}"/>
              </a:ext>
            </a:extLst>
          </p:cNvPr>
          <p:cNvSpPr>
            <a:spLocks noGrp="1"/>
          </p:cNvSpPr>
          <p:nvPr>
            <p:ph type="title" hasCustomPrompt="1"/>
          </p:nvPr>
        </p:nvSpPr>
        <p:spPr>
          <a:xfrm>
            <a:off x="515937" y="765174"/>
            <a:ext cx="9005621" cy="4536000"/>
          </a:xfrm>
        </p:spPr>
        <p:txBody>
          <a:bodyPr anchor="ctr"/>
          <a:lstStyle>
            <a:lvl1pPr>
              <a:lnSpc>
                <a:spcPct val="90000"/>
              </a:lnSpc>
              <a:defRPr sz="8800">
                <a:solidFill>
                  <a:schemeClr val="bg1"/>
                </a:solidFill>
              </a:defRPr>
            </a:lvl1pPr>
          </a:lstStyle>
          <a:p>
            <a:r>
              <a:rPr lang="en-GB" dirty="0"/>
              <a:t>Edit title</a:t>
            </a:r>
          </a:p>
        </p:txBody>
      </p:sp>
      <p:sp>
        <p:nvSpPr>
          <p:cNvPr id="4" name="Date Placeholder 3">
            <a:extLst>
              <a:ext uri="{FF2B5EF4-FFF2-40B4-BE49-F238E27FC236}">
                <a16:creationId xmlns:a16="http://schemas.microsoft.com/office/drawing/2014/main" id="{2C270A43-37CC-46D6-BA0B-5235449064DA}"/>
              </a:ext>
            </a:extLst>
          </p:cNvPr>
          <p:cNvSpPr>
            <a:spLocks noGrp="1"/>
          </p:cNvSpPr>
          <p:nvPr>
            <p:ph type="dt" sz="half" idx="10"/>
          </p:nvPr>
        </p:nvSpPr>
        <p:spPr/>
        <p:txBody>
          <a:bodyPr/>
          <a:lstStyle/>
          <a:p>
            <a:fld id="{6F975D20-4206-4C2A-B4E7-A5D5C9E8843D}" type="datetime1">
              <a:rPr lang="en-US" smtClean="0"/>
              <a:t>4/12/2024</a:t>
            </a:fld>
            <a:endParaRPr lang="en-GB" dirty="0"/>
          </a:p>
        </p:txBody>
      </p:sp>
      <p:sp>
        <p:nvSpPr>
          <p:cNvPr id="5" name="Footer Placeholder 4">
            <a:extLst>
              <a:ext uri="{FF2B5EF4-FFF2-40B4-BE49-F238E27FC236}">
                <a16:creationId xmlns:a16="http://schemas.microsoft.com/office/drawing/2014/main" id="{EA1E7FA9-0D2E-4154-9FF3-C07D3808DD6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61DE34C-A11C-4664-BD3A-49A7F3C57A39}"/>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16" name="Picture 15">
            <a:extLst>
              <a:ext uri="{FF2B5EF4-FFF2-40B4-BE49-F238E27FC236}">
                <a16:creationId xmlns:a16="http://schemas.microsoft.com/office/drawing/2014/main" id="{DEA70412-BC48-45ED-B7B7-61541DE6EDE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Tree>
    <p:extLst>
      <p:ext uri="{BB962C8B-B14F-4D97-AF65-F5344CB8AC3E}">
        <p14:creationId xmlns:p14="http://schemas.microsoft.com/office/powerpoint/2010/main" val="10585093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 Smooth">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2CF94A7C-8FD9-4849-AB50-5CAE797EAAE0}"/>
              </a:ext>
            </a:extLst>
          </p:cNvPr>
          <p:cNvSpPr>
            <a:spLocks noChangeAspect="1"/>
          </p:cNvSpPr>
          <p:nvPr userDrawn="1"/>
        </p:nvSpPr>
        <p:spPr bwMode="auto">
          <a:xfrm>
            <a:off x="2" y="4646910"/>
            <a:ext cx="12191998" cy="2212195"/>
          </a:xfrm>
          <a:custGeom>
            <a:avLst/>
            <a:gdLst>
              <a:gd name="T0" fmla="*/ 128 w 128"/>
              <a:gd name="T1" fmla="*/ 0 h 53"/>
              <a:gd name="T2" fmla="*/ 116 w 128"/>
              <a:gd name="T3" fmla="*/ 5 h 53"/>
              <a:gd name="T4" fmla="*/ 11 w 128"/>
              <a:gd name="T5" fmla="*/ 8 h 53"/>
              <a:gd name="T6" fmla="*/ 0 w 128"/>
              <a:gd name="T7" fmla="*/ 6 h 53"/>
              <a:gd name="T8" fmla="*/ 0 w 128"/>
              <a:gd name="T9" fmla="*/ 53 h 53"/>
              <a:gd name="T10" fmla="*/ 128 w 128"/>
              <a:gd name="T11" fmla="*/ 53 h 53"/>
              <a:gd name="T12" fmla="*/ 128 w 128"/>
              <a:gd name="T13" fmla="*/ 0 h 53"/>
              <a:gd name="connsiteX0" fmla="*/ 10000 w 10000"/>
              <a:gd name="connsiteY0" fmla="*/ 0 h 10000"/>
              <a:gd name="connsiteX1" fmla="*/ 9063 w 10000"/>
              <a:gd name="connsiteY1" fmla="*/ 943 h 10000"/>
              <a:gd name="connsiteX2" fmla="*/ 859 w 10000"/>
              <a:gd name="connsiteY2" fmla="*/ 1509 h 10000"/>
              <a:gd name="connsiteX3" fmla="*/ 0 w 10000"/>
              <a:gd name="connsiteY3" fmla="*/ 1132 h 10000"/>
              <a:gd name="connsiteX4" fmla="*/ 203 w 10000"/>
              <a:gd name="connsiteY4" fmla="*/ 7388 h 10000"/>
              <a:gd name="connsiteX5" fmla="*/ 10000 w 10000"/>
              <a:gd name="connsiteY5" fmla="*/ 10000 h 10000"/>
              <a:gd name="connsiteX6" fmla="*/ 10000 w 10000"/>
              <a:gd name="connsiteY6" fmla="*/ 0 h 10000"/>
              <a:gd name="connsiteX0" fmla="*/ 10000 w 10000"/>
              <a:gd name="connsiteY0" fmla="*/ 0 h 10000"/>
              <a:gd name="connsiteX1" fmla="*/ 9063 w 10000"/>
              <a:gd name="connsiteY1" fmla="*/ 943 h 10000"/>
              <a:gd name="connsiteX2" fmla="*/ 859 w 10000"/>
              <a:gd name="connsiteY2" fmla="*/ 1509 h 10000"/>
              <a:gd name="connsiteX3" fmla="*/ 0 w 10000"/>
              <a:gd name="connsiteY3" fmla="*/ 1132 h 10000"/>
              <a:gd name="connsiteX4" fmla="*/ 19 w 10000"/>
              <a:gd name="connsiteY4" fmla="*/ 8544 h 10000"/>
              <a:gd name="connsiteX5" fmla="*/ 10000 w 10000"/>
              <a:gd name="connsiteY5" fmla="*/ 10000 h 10000"/>
              <a:gd name="connsiteX6" fmla="*/ 10000 w 10000"/>
              <a:gd name="connsiteY6" fmla="*/ 0 h 10000"/>
              <a:gd name="connsiteX0" fmla="*/ 10000 w 10000"/>
              <a:gd name="connsiteY0" fmla="*/ 0 h 8632"/>
              <a:gd name="connsiteX1" fmla="*/ 9063 w 10000"/>
              <a:gd name="connsiteY1" fmla="*/ 943 h 8632"/>
              <a:gd name="connsiteX2" fmla="*/ 859 w 10000"/>
              <a:gd name="connsiteY2" fmla="*/ 1509 h 8632"/>
              <a:gd name="connsiteX3" fmla="*/ 0 w 10000"/>
              <a:gd name="connsiteY3" fmla="*/ 1132 h 8632"/>
              <a:gd name="connsiteX4" fmla="*/ 19 w 10000"/>
              <a:gd name="connsiteY4" fmla="*/ 8544 h 8632"/>
              <a:gd name="connsiteX5" fmla="*/ 9802 w 10000"/>
              <a:gd name="connsiteY5" fmla="*/ 8220 h 8632"/>
              <a:gd name="connsiteX6" fmla="*/ 10000 w 10000"/>
              <a:gd name="connsiteY6" fmla="*/ 0 h 8632"/>
              <a:gd name="connsiteX0" fmla="*/ 10000 w 10005"/>
              <a:gd name="connsiteY0" fmla="*/ 0 h 10001"/>
              <a:gd name="connsiteX1" fmla="*/ 9063 w 10005"/>
              <a:gd name="connsiteY1" fmla="*/ 1092 h 10001"/>
              <a:gd name="connsiteX2" fmla="*/ 859 w 10005"/>
              <a:gd name="connsiteY2" fmla="*/ 1748 h 10001"/>
              <a:gd name="connsiteX3" fmla="*/ 0 w 10005"/>
              <a:gd name="connsiteY3" fmla="*/ 1311 h 10001"/>
              <a:gd name="connsiteX4" fmla="*/ 19 w 10005"/>
              <a:gd name="connsiteY4" fmla="*/ 9898 h 10001"/>
              <a:gd name="connsiteX5" fmla="*/ 10005 w 10005"/>
              <a:gd name="connsiteY5" fmla="*/ 9791 h 10001"/>
              <a:gd name="connsiteX6" fmla="*/ 10000 w 10005"/>
              <a:gd name="connsiteY6" fmla="*/ 0 h 10001"/>
              <a:gd name="connsiteX0" fmla="*/ 10000 w 10005"/>
              <a:gd name="connsiteY0" fmla="*/ 0 h 10033"/>
              <a:gd name="connsiteX1" fmla="*/ 9063 w 10005"/>
              <a:gd name="connsiteY1" fmla="*/ 1092 h 10033"/>
              <a:gd name="connsiteX2" fmla="*/ 859 w 10005"/>
              <a:gd name="connsiteY2" fmla="*/ 1748 h 10033"/>
              <a:gd name="connsiteX3" fmla="*/ 0 w 10005"/>
              <a:gd name="connsiteY3" fmla="*/ 1311 h 10033"/>
              <a:gd name="connsiteX4" fmla="*/ 1 w 10005"/>
              <a:gd name="connsiteY4" fmla="*/ 9936 h 10033"/>
              <a:gd name="connsiteX5" fmla="*/ 10005 w 10005"/>
              <a:gd name="connsiteY5" fmla="*/ 9791 h 10033"/>
              <a:gd name="connsiteX6" fmla="*/ 10000 w 10005"/>
              <a:gd name="connsiteY6" fmla="*/ 0 h 10033"/>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9807"/>
              <a:gd name="connsiteX1" fmla="*/ 9063 w 10005"/>
              <a:gd name="connsiteY1" fmla="*/ 1092 h 9807"/>
              <a:gd name="connsiteX2" fmla="*/ 859 w 10005"/>
              <a:gd name="connsiteY2" fmla="*/ 1748 h 9807"/>
              <a:gd name="connsiteX3" fmla="*/ 0 w 10005"/>
              <a:gd name="connsiteY3" fmla="*/ 1311 h 9807"/>
              <a:gd name="connsiteX4" fmla="*/ 191 w 10005"/>
              <a:gd name="connsiteY4" fmla="*/ 9665 h 9807"/>
              <a:gd name="connsiteX5" fmla="*/ 10005 w 10005"/>
              <a:gd name="connsiteY5" fmla="*/ 9791 h 9807"/>
              <a:gd name="connsiteX6" fmla="*/ 10000 w 10005"/>
              <a:gd name="connsiteY6" fmla="*/ 0 h 9807"/>
              <a:gd name="connsiteX0" fmla="*/ 9995 w 10000"/>
              <a:gd name="connsiteY0" fmla="*/ 0 h 11784"/>
              <a:gd name="connsiteX1" fmla="*/ 9058 w 10000"/>
              <a:gd name="connsiteY1" fmla="*/ 1113 h 11784"/>
              <a:gd name="connsiteX2" fmla="*/ 859 w 10000"/>
              <a:gd name="connsiteY2" fmla="*/ 1782 h 11784"/>
              <a:gd name="connsiteX3" fmla="*/ 0 w 10000"/>
              <a:gd name="connsiteY3" fmla="*/ 1337 h 11784"/>
              <a:gd name="connsiteX4" fmla="*/ 74 w 10000"/>
              <a:gd name="connsiteY4" fmla="*/ 11784 h 11784"/>
              <a:gd name="connsiteX5" fmla="*/ 10000 w 10000"/>
              <a:gd name="connsiteY5" fmla="*/ 9984 h 11784"/>
              <a:gd name="connsiteX6" fmla="*/ 9995 w 10000"/>
              <a:gd name="connsiteY6" fmla="*/ 0 h 11784"/>
              <a:gd name="connsiteX0" fmla="*/ 9995 w 10000"/>
              <a:gd name="connsiteY0" fmla="*/ 0 h 11790"/>
              <a:gd name="connsiteX1" fmla="*/ 9058 w 10000"/>
              <a:gd name="connsiteY1" fmla="*/ 1113 h 11790"/>
              <a:gd name="connsiteX2" fmla="*/ 859 w 10000"/>
              <a:gd name="connsiteY2" fmla="*/ 1782 h 11790"/>
              <a:gd name="connsiteX3" fmla="*/ 0 w 10000"/>
              <a:gd name="connsiteY3" fmla="*/ 1337 h 11790"/>
              <a:gd name="connsiteX4" fmla="*/ 25 w 10000"/>
              <a:gd name="connsiteY4" fmla="*/ 11790 h 11790"/>
              <a:gd name="connsiteX5" fmla="*/ 10000 w 10000"/>
              <a:gd name="connsiteY5" fmla="*/ 9984 h 11790"/>
              <a:gd name="connsiteX6" fmla="*/ 9995 w 10000"/>
              <a:gd name="connsiteY6" fmla="*/ 0 h 11790"/>
              <a:gd name="connsiteX0" fmla="*/ 9995 w 10000"/>
              <a:gd name="connsiteY0" fmla="*/ 0 h 11570"/>
              <a:gd name="connsiteX1" fmla="*/ 9058 w 10000"/>
              <a:gd name="connsiteY1" fmla="*/ 1113 h 11570"/>
              <a:gd name="connsiteX2" fmla="*/ 859 w 10000"/>
              <a:gd name="connsiteY2" fmla="*/ 1782 h 11570"/>
              <a:gd name="connsiteX3" fmla="*/ 0 w 10000"/>
              <a:gd name="connsiteY3" fmla="*/ 1337 h 11570"/>
              <a:gd name="connsiteX4" fmla="*/ 111 w 10000"/>
              <a:gd name="connsiteY4" fmla="*/ 11570 h 11570"/>
              <a:gd name="connsiteX5" fmla="*/ 10000 w 10000"/>
              <a:gd name="connsiteY5" fmla="*/ 9984 h 11570"/>
              <a:gd name="connsiteX6" fmla="*/ 9995 w 10000"/>
              <a:gd name="connsiteY6" fmla="*/ 0 h 11570"/>
              <a:gd name="connsiteX0" fmla="*/ 9995 w 10000"/>
              <a:gd name="connsiteY0" fmla="*/ 0 h 9984"/>
              <a:gd name="connsiteX1" fmla="*/ 9058 w 10000"/>
              <a:gd name="connsiteY1" fmla="*/ 1113 h 9984"/>
              <a:gd name="connsiteX2" fmla="*/ 859 w 10000"/>
              <a:gd name="connsiteY2" fmla="*/ 1782 h 9984"/>
              <a:gd name="connsiteX3" fmla="*/ 0 w 10000"/>
              <a:gd name="connsiteY3" fmla="*/ 1337 h 9984"/>
              <a:gd name="connsiteX4" fmla="*/ 148 w 10000"/>
              <a:gd name="connsiteY4" fmla="*/ 8699 h 9984"/>
              <a:gd name="connsiteX5" fmla="*/ 10000 w 10000"/>
              <a:gd name="connsiteY5" fmla="*/ 9984 h 9984"/>
              <a:gd name="connsiteX6" fmla="*/ 9995 w 10000"/>
              <a:gd name="connsiteY6" fmla="*/ 0 h 9984"/>
              <a:gd name="connsiteX0" fmla="*/ 14327 w 14332"/>
              <a:gd name="connsiteY0" fmla="*/ 0 h 10000"/>
              <a:gd name="connsiteX1" fmla="*/ 13390 w 14332"/>
              <a:gd name="connsiteY1" fmla="*/ 1115 h 10000"/>
              <a:gd name="connsiteX2" fmla="*/ 5191 w 14332"/>
              <a:gd name="connsiteY2" fmla="*/ 1785 h 10000"/>
              <a:gd name="connsiteX3" fmla="*/ 4332 w 14332"/>
              <a:gd name="connsiteY3" fmla="*/ 1339 h 10000"/>
              <a:gd name="connsiteX4" fmla="*/ 4480 w 14332"/>
              <a:gd name="connsiteY4" fmla="*/ 8713 h 10000"/>
              <a:gd name="connsiteX5" fmla="*/ 14332 w 14332"/>
              <a:gd name="connsiteY5" fmla="*/ 10000 h 10000"/>
              <a:gd name="connsiteX6" fmla="*/ 14327 w 14332"/>
              <a:gd name="connsiteY6" fmla="*/ 0 h 10000"/>
              <a:gd name="connsiteX0" fmla="*/ 14327 w 14332"/>
              <a:gd name="connsiteY0" fmla="*/ 0 h 10000"/>
              <a:gd name="connsiteX1" fmla="*/ 13390 w 14332"/>
              <a:gd name="connsiteY1" fmla="*/ 1115 h 10000"/>
              <a:gd name="connsiteX2" fmla="*/ 5191 w 14332"/>
              <a:gd name="connsiteY2" fmla="*/ 1785 h 10000"/>
              <a:gd name="connsiteX3" fmla="*/ 4332 w 14332"/>
              <a:gd name="connsiteY3" fmla="*/ 1339 h 10000"/>
              <a:gd name="connsiteX4" fmla="*/ 4480 w 14332"/>
              <a:gd name="connsiteY4" fmla="*/ 8713 h 10000"/>
              <a:gd name="connsiteX5" fmla="*/ 14332 w 14332"/>
              <a:gd name="connsiteY5" fmla="*/ 10000 h 10000"/>
              <a:gd name="connsiteX6" fmla="*/ 14327 w 14332"/>
              <a:gd name="connsiteY6" fmla="*/ 0 h 10000"/>
              <a:gd name="connsiteX0" fmla="*/ 14358 w 14363"/>
              <a:gd name="connsiteY0" fmla="*/ 0 h 10000"/>
              <a:gd name="connsiteX1" fmla="*/ 13421 w 14363"/>
              <a:gd name="connsiteY1" fmla="*/ 1115 h 10000"/>
              <a:gd name="connsiteX2" fmla="*/ 5222 w 14363"/>
              <a:gd name="connsiteY2" fmla="*/ 1785 h 10000"/>
              <a:gd name="connsiteX3" fmla="*/ 4363 w 14363"/>
              <a:gd name="connsiteY3" fmla="*/ 1339 h 10000"/>
              <a:gd name="connsiteX4" fmla="*/ 4470 w 14363"/>
              <a:gd name="connsiteY4" fmla="*/ 9834 h 10000"/>
              <a:gd name="connsiteX5" fmla="*/ 14363 w 14363"/>
              <a:gd name="connsiteY5" fmla="*/ 10000 h 10000"/>
              <a:gd name="connsiteX6" fmla="*/ 14358 w 14363"/>
              <a:gd name="connsiteY6" fmla="*/ 0 h 10000"/>
              <a:gd name="connsiteX0" fmla="*/ 11025 w 11030"/>
              <a:gd name="connsiteY0" fmla="*/ 0 h 10000"/>
              <a:gd name="connsiteX1" fmla="*/ 10088 w 11030"/>
              <a:gd name="connsiteY1" fmla="*/ 1115 h 10000"/>
              <a:gd name="connsiteX2" fmla="*/ 1889 w 11030"/>
              <a:gd name="connsiteY2" fmla="*/ 1785 h 10000"/>
              <a:gd name="connsiteX3" fmla="*/ 1030 w 11030"/>
              <a:gd name="connsiteY3" fmla="*/ 1339 h 10000"/>
              <a:gd name="connsiteX4" fmla="*/ 1137 w 11030"/>
              <a:gd name="connsiteY4" fmla="*/ 9834 h 10000"/>
              <a:gd name="connsiteX5" fmla="*/ 11030 w 11030"/>
              <a:gd name="connsiteY5" fmla="*/ 10000 h 10000"/>
              <a:gd name="connsiteX6" fmla="*/ 11025 w 11030"/>
              <a:gd name="connsiteY6" fmla="*/ 0 h 10000"/>
              <a:gd name="connsiteX0" fmla="*/ 9995 w 10000"/>
              <a:gd name="connsiteY0" fmla="*/ 0 h 10000"/>
              <a:gd name="connsiteX1" fmla="*/ 9058 w 10000"/>
              <a:gd name="connsiteY1" fmla="*/ 1115 h 10000"/>
              <a:gd name="connsiteX2" fmla="*/ 859 w 10000"/>
              <a:gd name="connsiteY2" fmla="*/ 1785 h 10000"/>
              <a:gd name="connsiteX3" fmla="*/ 0 w 10000"/>
              <a:gd name="connsiteY3" fmla="*/ 1339 h 10000"/>
              <a:gd name="connsiteX4" fmla="*/ 107 w 10000"/>
              <a:gd name="connsiteY4" fmla="*/ 9834 h 10000"/>
              <a:gd name="connsiteX5" fmla="*/ 10000 w 10000"/>
              <a:gd name="connsiteY5" fmla="*/ 10000 h 10000"/>
              <a:gd name="connsiteX6" fmla="*/ 9995 w 10000"/>
              <a:gd name="connsiteY6" fmla="*/ 0 h 10000"/>
              <a:gd name="connsiteX0" fmla="*/ 9995 w 10000"/>
              <a:gd name="connsiteY0" fmla="*/ 0 h 10149"/>
              <a:gd name="connsiteX1" fmla="*/ 9058 w 10000"/>
              <a:gd name="connsiteY1" fmla="*/ 1115 h 10149"/>
              <a:gd name="connsiteX2" fmla="*/ 859 w 10000"/>
              <a:gd name="connsiteY2" fmla="*/ 1785 h 10149"/>
              <a:gd name="connsiteX3" fmla="*/ 0 w 10000"/>
              <a:gd name="connsiteY3" fmla="*/ 1339 h 10149"/>
              <a:gd name="connsiteX4" fmla="*/ 2 w 10000"/>
              <a:gd name="connsiteY4" fmla="*/ 10149 h 10149"/>
              <a:gd name="connsiteX5" fmla="*/ 10000 w 10000"/>
              <a:gd name="connsiteY5" fmla="*/ 10000 h 10149"/>
              <a:gd name="connsiteX6" fmla="*/ 9995 w 10000"/>
              <a:gd name="connsiteY6" fmla="*/ 0 h 10149"/>
              <a:gd name="connsiteX0" fmla="*/ 9995 w 10000"/>
              <a:gd name="connsiteY0" fmla="*/ 0 h 10149"/>
              <a:gd name="connsiteX1" fmla="*/ 9058 w 10000"/>
              <a:gd name="connsiteY1" fmla="*/ 1115 h 10149"/>
              <a:gd name="connsiteX2" fmla="*/ 859 w 10000"/>
              <a:gd name="connsiteY2" fmla="*/ 1785 h 10149"/>
              <a:gd name="connsiteX3" fmla="*/ 0 w 10000"/>
              <a:gd name="connsiteY3" fmla="*/ 1339 h 10149"/>
              <a:gd name="connsiteX4" fmla="*/ 2 w 10000"/>
              <a:gd name="connsiteY4" fmla="*/ 10149 h 10149"/>
              <a:gd name="connsiteX5" fmla="*/ 10000 w 10000"/>
              <a:gd name="connsiteY5" fmla="*/ 10000 h 10149"/>
              <a:gd name="connsiteX6" fmla="*/ 9995 w 10000"/>
              <a:gd name="connsiteY6" fmla="*/ 0 h 10149"/>
              <a:gd name="connsiteX0" fmla="*/ 9995 w 10000"/>
              <a:gd name="connsiteY0" fmla="*/ 0 h 10155"/>
              <a:gd name="connsiteX1" fmla="*/ 9058 w 10000"/>
              <a:gd name="connsiteY1" fmla="*/ 1115 h 10155"/>
              <a:gd name="connsiteX2" fmla="*/ 859 w 10000"/>
              <a:gd name="connsiteY2" fmla="*/ 1785 h 10155"/>
              <a:gd name="connsiteX3" fmla="*/ 0 w 10000"/>
              <a:gd name="connsiteY3" fmla="*/ 1339 h 10155"/>
              <a:gd name="connsiteX4" fmla="*/ 0 w 10000"/>
              <a:gd name="connsiteY4" fmla="*/ 10155 h 10155"/>
              <a:gd name="connsiteX5" fmla="*/ 10000 w 10000"/>
              <a:gd name="connsiteY5" fmla="*/ 10000 h 10155"/>
              <a:gd name="connsiteX6" fmla="*/ 9995 w 10000"/>
              <a:gd name="connsiteY6" fmla="*/ 0 h 10155"/>
              <a:gd name="connsiteX0" fmla="*/ 9995 w 10000"/>
              <a:gd name="connsiteY0" fmla="*/ 0 h 10100"/>
              <a:gd name="connsiteX1" fmla="*/ 9058 w 10000"/>
              <a:gd name="connsiteY1" fmla="*/ 1115 h 10100"/>
              <a:gd name="connsiteX2" fmla="*/ 859 w 10000"/>
              <a:gd name="connsiteY2" fmla="*/ 1785 h 10100"/>
              <a:gd name="connsiteX3" fmla="*/ 0 w 10000"/>
              <a:gd name="connsiteY3" fmla="*/ 1339 h 10100"/>
              <a:gd name="connsiteX4" fmla="*/ 0 w 10000"/>
              <a:gd name="connsiteY4" fmla="*/ 10100 h 10100"/>
              <a:gd name="connsiteX5" fmla="*/ 10000 w 10000"/>
              <a:gd name="connsiteY5" fmla="*/ 10000 h 10100"/>
              <a:gd name="connsiteX6" fmla="*/ 9995 w 10000"/>
              <a:gd name="connsiteY6" fmla="*/ 0 h 10100"/>
              <a:gd name="connsiteX0" fmla="*/ 9995 w 10000"/>
              <a:gd name="connsiteY0" fmla="*/ 0 h 10144"/>
              <a:gd name="connsiteX1" fmla="*/ 9058 w 10000"/>
              <a:gd name="connsiteY1" fmla="*/ 1115 h 10144"/>
              <a:gd name="connsiteX2" fmla="*/ 859 w 10000"/>
              <a:gd name="connsiteY2" fmla="*/ 1785 h 10144"/>
              <a:gd name="connsiteX3" fmla="*/ 0 w 10000"/>
              <a:gd name="connsiteY3" fmla="*/ 1339 h 10144"/>
              <a:gd name="connsiteX4" fmla="*/ 0 w 10000"/>
              <a:gd name="connsiteY4" fmla="*/ 10144 h 10144"/>
              <a:gd name="connsiteX5" fmla="*/ 10000 w 10000"/>
              <a:gd name="connsiteY5" fmla="*/ 10000 h 10144"/>
              <a:gd name="connsiteX6" fmla="*/ 9995 w 10000"/>
              <a:gd name="connsiteY6" fmla="*/ 0 h 10144"/>
              <a:gd name="connsiteX0" fmla="*/ 9995 w 10000"/>
              <a:gd name="connsiteY0" fmla="*/ 0 h 10122"/>
              <a:gd name="connsiteX1" fmla="*/ 9058 w 10000"/>
              <a:gd name="connsiteY1" fmla="*/ 1115 h 10122"/>
              <a:gd name="connsiteX2" fmla="*/ 859 w 10000"/>
              <a:gd name="connsiteY2" fmla="*/ 1785 h 10122"/>
              <a:gd name="connsiteX3" fmla="*/ 0 w 10000"/>
              <a:gd name="connsiteY3" fmla="*/ 1339 h 10122"/>
              <a:gd name="connsiteX4" fmla="*/ 0 w 10000"/>
              <a:gd name="connsiteY4" fmla="*/ 10122 h 10122"/>
              <a:gd name="connsiteX5" fmla="*/ 10000 w 10000"/>
              <a:gd name="connsiteY5" fmla="*/ 10000 h 10122"/>
              <a:gd name="connsiteX6" fmla="*/ 9995 w 10000"/>
              <a:gd name="connsiteY6" fmla="*/ 0 h 10122"/>
              <a:gd name="connsiteX0" fmla="*/ 9995 w 10000"/>
              <a:gd name="connsiteY0" fmla="*/ 0 h 10144"/>
              <a:gd name="connsiteX1" fmla="*/ 9058 w 10000"/>
              <a:gd name="connsiteY1" fmla="*/ 1115 h 10144"/>
              <a:gd name="connsiteX2" fmla="*/ 859 w 10000"/>
              <a:gd name="connsiteY2" fmla="*/ 1785 h 10144"/>
              <a:gd name="connsiteX3" fmla="*/ 0 w 10000"/>
              <a:gd name="connsiteY3" fmla="*/ 1339 h 10144"/>
              <a:gd name="connsiteX4" fmla="*/ 0 w 10000"/>
              <a:gd name="connsiteY4" fmla="*/ 10144 h 10144"/>
              <a:gd name="connsiteX5" fmla="*/ 10000 w 10000"/>
              <a:gd name="connsiteY5" fmla="*/ 10000 h 10144"/>
              <a:gd name="connsiteX6" fmla="*/ 9995 w 10000"/>
              <a:gd name="connsiteY6" fmla="*/ 0 h 10144"/>
              <a:gd name="connsiteX0" fmla="*/ 9995 w 9995"/>
              <a:gd name="connsiteY0" fmla="*/ 0 h 10144"/>
              <a:gd name="connsiteX1" fmla="*/ 9058 w 9995"/>
              <a:gd name="connsiteY1" fmla="*/ 1115 h 10144"/>
              <a:gd name="connsiteX2" fmla="*/ 859 w 9995"/>
              <a:gd name="connsiteY2" fmla="*/ 1785 h 10144"/>
              <a:gd name="connsiteX3" fmla="*/ 0 w 9995"/>
              <a:gd name="connsiteY3" fmla="*/ 1339 h 10144"/>
              <a:gd name="connsiteX4" fmla="*/ 0 w 9995"/>
              <a:gd name="connsiteY4" fmla="*/ 10144 h 10144"/>
              <a:gd name="connsiteX5" fmla="*/ 9647 w 9995"/>
              <a:gd name="connsiteY5" fmla="*/ 9509 h 10144"/>
              <a:gd name="connsiteX6" fmla="*/ 9995 w 9995"/>
              <a:gd name="connsiteY6" fmla="*/ 0 h 10144"/>
              <a:gd name="connsiteX0" fmla="*/ 10000 w 11202"/>
              <a:gd name="connsiteY0" fmla="*/ 0 h 10000"/>
              <a:gd name="connsiteX1" fmla="*/ 9063 w 11202"/>
              <a:gd name="connsiteY1" fmla="*/ 1099 h 10000"/>
              <a:gd name="connsiteX2" fmla="*/ 859 w 11202"/>
              <a:gd name="connsiteY2" fmla="*/ 1760 h 10000"/>
              <a:gd name="connsiteX3" fmla="*/ 0 w 11202"/>
              <a:gd name="connsiteY3" fmla="*/ 1320 h 10000"/>
              <a:gd name="connsiteX4" fmla="*/ 0 w 11202"/>
              <a:gd name="connsiteY4" fmla="*/ 10000 h 10000"/>
              <a:gd name="connsiteX5" fmla="*/ 9652 w 11202"/>
              <a:gd name="connsiteY5" fmla="*/ 9374 h 10000"/>
              <a:gd name="connsiteX6" fmla="*/ 10000 w 11202"/>
              <a:gd name="connsiteY6" fmla="*/ 0 h 10000"/>
              <a:gd name="connsiteX0" fmla="*/ 10000 w 10020"/>
              <a:gd name="connsiteY0" fmla="*/ 0 h 10000"/>
              <a:gd name="connsiteX1" fmla="*/ 9063 w 10020"/>
              <a:gd name="connsiteY1" fmla="*/ 1099 h 10000"/>
              <a:gd name="connsiteX2" fmla="*/ 859 w 10020"/>
              <a:gd name="connsiteY2" fmla="*/ 1760 h 10000"/>
              <a:gd name="connsiteX3" fmla="*/ 0 w 10020"/>
              <a:gd name="connsiteY3" fmla="*/ 1320 h 10000"/>
              <a:gd name="connsiteX4" fmla="*/ 0 w 10020"/>
              <a:gd name="connsiteY4" fmla="*/ 10000 h 10000"/>
              <a:gd name="connsiteX5" fmla="*/ 9652 w 10020"/>
              <a:gd name="connsiteY5" fmla="*/ 9374 h 10000"/>
              <a:gd name="connsiteX6" fmla="*/ 10000 w 10020"/>
              <a:gd name="connsiteY6" fmla="*/ 0 h 10000"/>
              <a:gd name="connsiteX0" fmla="*/ 10000 w 10105"/>
              <a:gd name="connsiteY0" fmla="*/ 0 h 10000"/>
              <a:gd name="connsiteX1" fmla="*/ 9063 w 10105"/>
              <a:gd name="connsiteY1" fmla="*/ 1099 h 10000"/>
              <a:gd name="connsiteX2" fmla="*/ 859 w 10105"/>
              <a:gd name="connsiteY2" fmla="*/ 1760 h 10000"/>
              <a:gd name="connsiteX3" fmla="*/ 0 w 10105"/>
              <a:gd name="connsiteY3" fmla="*/ 1320 h 10000"/>
              <a:gd name="connsiteX4" fmla="*/ 0 w 10105"/>
              <a:gd name="connsiteY4" fmla="*/ 10000 h 10000"/>
              <a:gd name="connsiteX5" fmla="*/ 10002 w 10105"/>
              <a:gd name="connsiteY5" fmla="*/ 10000 h 10000"/>
              <a:gd name="connsiteX6" fmla="*/ 10000 w 10105"/>
              <a:gd name="connsiteY6" fmla="*/ 0 h 10000"/>
              <a:gd name="connsiteX0" fmla="*/ 10000 w 10096"/>
              <a:gd name="connsiteY0" fmla="*/ 0 h 10000"/>
              <a:gd name="connsiteX1" fmla="*/ 9063 w 10096"/>
              <a:gd name="connsiteY1" fmla="*/ 1099 h 10000"/>
              <a:gd name="connsiteX2" fmla="*/ 859 w 10096"/>
              <a:gd name="connsiteY2" fmla="*/ 1760 h 10000"/>
              <a:gd name="connsiteX3" fmla="*/ 0 w 10096"/>
              <a:gd name="connsiteY3" fmla="*/ 1320 h 10000"/>
              <a:gd name="connsiteX4" fmla="*/ 0 w 10096"/>
              <a:gd name="connsiteY4" fmla="*/ 10000 h 10000"/>
              <a:gd name="connsiteX5" fmla="*/ 10002 w 10096"/>
              <a:gd name="connsiteY5" fmla="*/ 10000 h 10000"/>
              <a:gd name="connsiteX6" fmla="*/ 10000 w 10096"/>
              <a:gd name="connsiteY6" fmla="*/ 0 h 10000"/>
              <a:gd name="connsiteX0" fmla="*/ 10000 w 10015"/>
              <a:gd name="connsiteY0" fmla="*/ 0 h 10000"/>
              <a:gd name="connsiteX1" fmla="*/ 9063 w 10015"/>
              <a:gd name="connsiteY1" fmla="*/ 1099 h 10000"/>
              <a:gd name="connsiteX2" fmla="*/ 859 w 10015"/>
              <a:gd name="connsiteY2" fmla="*/ 1760 h 10000"/>
              <a:gd name="connsiteX3" fmla="*/ 0 w 10015"/>
              <a:gd name="connsiteY3" fmla="*/ 1320 h 10000"/>
              <a:gd name="connsiteX4" fmla="*/ 0 w 10015"/>
              <a:gd name="connsiteY4" fmla="*/ 10000 h 10000"/>
              <a:gd name="connsiteX5" fmla="*/ 10002 w 10015"/>
              <a:gd name="connsiteY5" fmla="*/ 10000 h 10000"/>
              <a:gd name="connsiteX6" fmla="*/ 10000 w 10015"/>
              <a:gd name="connsiteY6" fmla="*/ 0 h 10000"/>
              <a:gd name="connsiteX0" fmla="*/ 10000 w 10043"/>
              <a:gd name="connsiteY0" fmla="*/ 0 h 10000"/>
              <a:gd name="connsiteX1" fmla="*/ 9063 w 10043"/>
              <a:gd name="connsiteY1" fmla="*/ 1099 h 10000"/>
              <a:gd name="connsiteX2" fmla="*/ 859 w 10043"/>
              <a:gd name="connsiteY2" fmla="*/ 1760 h 10000"/>
              <a:gd name="connsiteX3" fmla="*/ 0 w 10043"/>
              <a:gd name="connsiteY3" fmla="*/ 1320 h 10000"/>
              <a:gd name="connsiteX4" fmla="*/ 0 w 10043"/>
              <a:gd name="connsiteY4" fmla="*/ 10000 h 10000"/>
              <a:gd name="connsiteX5" fmla="*/ 10002 w 10043"/>
              <a:gd name="connsiteY5" fmla="*/ 10000 h 10000"/>
              <a:gd name="connsiteX6" fmla="*/ 10000 w 10043"/>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98 w 10002"/>
              <a:gd name="connsiteY4" fmla="*/ 5071 h 10000"/>
              <a:gd name="connsiteX5" fmla="*/ 10002 w 10002"/>
              <a:gd name="connsiteY5" fmla="*/ 10000 h 10000"/>
              <a:gd name="connsiteX6" fmla="*/ 10000 w 10002"/>
              <a:gd name="connsiteY6" fmla="*/ 0 h 10000"/>
              <a:gd name="connsiteX0" fmla="*/ 10122 w 10124"/>
              <a:gd name="connsiteY0" fmla="*/ 0 h 10000"/>
              <a:gd name="connsiteX1" fmla="*/ 9185 w 10124"/>
              <a:gd name="connsiteY1" fmla="*/ 1099 h 10000"/>
              <a:gd name="connsiteX2" fmla="*/ 981 w 10124"/>
              <a:gd name="connsiteY2" fmla="*/ 1814 h 10000"/>
              <a:gd name="connsiteX3" fmla="*/ 122 w 10124"/>
              <a:gd name="connsiteY3" fmla="*/ 1320 h 10000"/>
              <a:gd name="connsiteX4" fmla="*/ 220 w 10124"/>
              <a:gd name="connsiteY4" fmla="*/ 5071 h 10000"/>
              <a:gd name="connsiteX5" fmla="*/ 10124 w 10124"/>
              <a:gd name="connsiteY5" fmla="*/ 10000 h 10000"/>
              <a:gd name="connsiteX6" fmla="*/ 10122 w 10124"/>
              <a:gd name="connsiteY6" fmla="*/ 0 h 10000"/>
              <a:gd name="connsiteX0" fmla="*/ 10122 w 10124"/>
              <a:gd name="connsiteY0" fmla="*/ 0 h 10000"/>
              <a:gd name="connsiteX1" fmla="*/ 9185 w 10124"/>
              <a:gd name="connsiteY1" fmla="*/ 1099 h 10000"/>
              <a:gd name="connsiteX2" fmla="*/ 981 w 10124"/>
              <a:gd name="connsiteY2" fmla="*/ 1814 h 10000"/>
              <a:gd name="connsiteX3" fmla="*/ 122 w 10124"/>
              <a:gd name="connsiteY3" fmla="*/ 1320 h 10000"/>
              <a:gd name="connsiteX4" fmla="*/ 220 w 10124"/>
              <a:gd name="connsiteY4" fmla="*/ 5071 h 10000"/>
              <a:gd name="connsiteX5" fmla="*/ 10124 w 10124"/>
              <a:gd name="connsiteY5" fmla="*/ 10000 h 10000"/>
              <a:gd name="connsiteX6" fmla="*/ 10122 w 10124"/>
              <a:gd name="connsiteY6" fmla="*/ 0 h 10000"/>
              <a:gd name="connsiteX0" fmla="*/ 10086 w 10088"/>
              <a:gd name="connsiteY0" fmla="*/ 0 h 10000"/>
              <a:gd name="connsiteX1" fmla="*/ 9149 w 10088"/>
              <a:gd name="connsiteY1" fmla="*/ 1099 h 10000"/>
              <a:gd name="connsiteX2" fmla="*/ 945 w 10088"/>
              <a:gd name="connsiteY2" fmla="*/ 1814 h 10000"/>
              <a:gd name="connsiteX3" fmla="*/ 86 w 10088"/>
              <a:gd name="connsiteY3" fmla="*/ 1320 h 10000"/>
              <a:gd name="connsiteX4" fmla="*/ 184 w 10088"/>
              <a:gd name="connsiteY4" fmla="*/ 5071 h 10000"/>
              <a:gd name="connsiteX5" fmla="*/ 10088 w 10088"/>
              <a:gd name="connsiteY5" fmla="*/ 10000 h 10000"/>
              <a:gd name="connsiteX6" fmla="*/ 10086 w 10088"/>
              <a:gd name="connsiteY6" fmla="*/ 0 h 10000"/>
              <a:gd name="connsiteX0" fmla="*/ 10086 w 10088"/>
              <a:gd name="connsiteY0" fmla="*/ 0 h 10000"/>
              <a:gd name="connsiteX1" fmla="*/ 9149 w 10088"/>
              <a:gd name="connsiteY1" fmla="*/ 1099 h 10000"/>
              <a:gd name="connsiteX2" fmla="*/ 945 w 10088"/>
              <a:gd name="connsiteY2" fmla="*/ 1814 h 10000"/>
              <a:gd name="connsiteX3" fmla="*/ 86 w 10088"/>
              <a:gd name="connsiteY3" fmla="*/ 1320 h 10000"/>
              <a:gd name="connsiteX4" fmla="*/ 184 w 10088"/>
              <a:gd name="connsiteY4" fmla="*/ 4881 h 10000"/>
              <a:gd name="connsiteX5" fmla="*/ 10088 w 10088"/>
              <a:gd name="connsiteY5" fmla="*/ 10000 h 10000"/>
              <a:gd name="connsiteX6" fmla="*/ 10086 w 10088"/>
              <a:gd name="connsiteY6" fmla="*/ 0 h 10000"/>
              <a:gd name="connsiteX0" fmla="*/ 10086 w 10088"/>
              <a:gd name="connsiteY0" fmla="*/ 0 h 10000"/>
              <a:gd name="connsiteX1" fmla="*/ 9149 w 10088"/>
              <a:gd name="connsiteY1" fmla="*/ 1099 h 10000"/>
              <a:gd name="connsiteX2" fmla="*/ 945 w 10088"/>
              <a:gd name="connsiteY2" fmla="*/ 1814 h 10000"/>
              <a:gd name="connsiteX3" fmla="*/ 86 w 10088"/>
              <a:gd name="connsiteY3" fmla="*/ 1320 h 10000"/>
              <a:gd name="connsiteX4" fmla="*/ 184 w 10088"/>
              <a:gd name="connsiteY4" fmla="*/ 4881 h 10000"/>
              <a:gd name="connsiteX5" fmla="*/ 10088 w 10088"/>
              <a:gd name="connsiteY5" fmla="*/ 10000 h 10000"/>
              <a:gd name="connsiteX6" fmla="*/ 10086 w 10088"/>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98 w 10002"/>
              <a:gd name="connsiteY4" fmla="*/ 4881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76 w 10002"/>
              <a:gd name="connsiteY4" fmla="*/ 5023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5050 h 10000"/>
              <a:gd name="connsiteX5" fmla="*/ 10002 w 10002"/>
              <a:gd name="connsiteY5" fmla="*/ 10000 h 10000"/>
              <a:gd name="connsiteX6" fmla="*/ 10000 w 10002"/>
              <a:gd name="connsiteY6" fmla="*/ 0 h 10000"/>
              <a:gd name="connsiteX0" fmla="*/ 10000 w 10000"/>
              <a:gd name="connsiteY0" fmla="*/ 0 h 7497"/>
              <a:gd name="connsiteX1" fmla="*/ 9063 w 10000"/>
              <a:gd name="connsiteY1" fmla="*/ 1099 h 7497"/>
              <a:gd name="connsiteX2" fmla="*/ 859 w 10000"/>
              <a:gd name="connsiteY2" fmla="*/ 1814 h 7497"/>
              <a:gd name="connsiteX3" fmla="*/ 0 w 10000"/>
              <a:gd name="connsiteY3" fmla="*/ 1320 h 7497"/>
              <a:gd name="connsiteX4" fmla="*/ 0 w 10000"/>
              <a:gd name="connsiteY4" fmla="*/ 5050 h 7497"/>
              <a:gd name="connsiteX5" fmla="*/ 9588 w 10000"/>
              <a:gd name="connsiteY5" fmla="*/ 7497 h 7497"/>
              <a:gd name="connsiteX6" fmla="*/ 10000 w 10000"/>
              <a:gd name="connsiteY6" fmla="*/ 0 h 7497"/>
              <a:gd name="connsiteX0" fmla="*/ 10000 w 10000"/>
              <a:gd name="connsiteY0" fmla="*/ 0 h 6736"/>
              <a:gd name="connsiteX1" fmla="*/ 9063 w 10000"/>
              <a:gd name="connsiteY1" fmla="*/ 1466 h 6736"/>
              <a:gd name="connsiteX2" fmla="*/ 859 w 10000"/>
              <a:gd name="connsiteY2" fmla="*/ 2420 h 6736"/>
              <a:gd name="connsiteX3" fmla="*/ 0 w 10000"/>
              <a:gd name="connsiteY3" fmla="*/ 1761 h 6736"/>
              <a:gd name="connsiteX4" fmla="*/ 0 w 10000"/>
              <a:gd name="connsiteY4" fmla="*/ 6736 h 6736"/>
              <a:gd name="connsiteX5" fmla="*/ 9863 w 10000"/>
              <a:gd name="connsiteY5" fmla="*/ 6559 h 6736"/>
              <a:gd name="connsiteX6" fmla="*/ 10000 w 10000"/>
              <a:gd name="connsiteY6" fmla="*/ 0 h 6736"/>
              <a:gd name="connsiteX0" fmla="*/ 10000 w 10000"/>
              <a:gd name="connsiteY0" fmla="*/ 0 h 10006"/>
              <a:gd name="connsiteX1" fmla="*/ 9063 w 10000"/>
              <a:gd name="connsiteY1" fmla="*/ 2176 h 10006"/>
              <a:gd name="connsiteX2" fmla="*/ 859 w 10000"/>
              <a:gd name="connsiteY2" fmla="*/ 3593 h 10006"/>
              <a:gd name="connsiteX3" fmla="*/ 0 w 10000"/>
              <a:gd name="connsiteY3" fmla="*/ 2614 h 10006"/>
              <a:gd name="connsiteX4" fmla="*/ 0 w 10000"/>
              <a:gd name="connsiteY4" fmla="*/ 10000 h 10006"/>
              <a:gd name="connsiteX5" fmla="*/ 10000 w 10000"/>
              <a:gd name="connsiteY5" fmla="*/ 10006 h 10006"/>
              <a:gd name="connsiteX6" fmla="*/ 10000 w 10000"/>
              <a:gd name="connsiteY6" fmla="*/ 0 h 10006"/>
              <a:gd name="connsiteX0" fmla="*/ 10000 w 10000"/>
              <a:gd name="connsiteY0" fmla="*/ 0 h 10011"/>
              <a:gd name="connsiteX1" fmla="*/ 9063 w 10000"/>
              <a:gd name="connsiteY1" fmla="*/ 2176 h 10011"/>
              <a:gd name="connsiteX2" fmla="*/ 859 w 10000"/>
              <a:gd name="connsiteY2" fmla="*/ 3593 h 10011"/>
              <a:gd name="connsiteX3" fmla="*/ 0 w 10000"/>
              <a:gd name="connsiteY3" fmla="*/ 2614 h 10011"/>
              <a:gd name="connsiteX4" fmla="*/ 0 w 10000"/>
              <a:gd name="connsiteY4" fmla="*/ 10011 h 10011"/>
              <a:gd name="connsiteX5" fmla="*/ 10000 w 10000"/>
              <a:gd name="connsiteY5" fmla="*/ 10006 h 10011"/>
              <a:gd name="connsiteX6" fmla="*/ 10000 w 10000"/>
              <a:gd name="connsiteY6" fmla="*/ 0 h 10011"/>
              <a:gd name="connsiteX0" fmla="*/ 10000 w 10000"/>
              <a:gd name="connsiteY0" fmla="*/ 0 h 10011"/>
              <a:gd name="connsiteX1" fmla="*/ 9063 w 10000"/>
              <a:gd name="connsiteY1" fmla="*/ 2176 h 10011"/>
              <a:gd name="connsiteX2" fmla="*/ 859 w 10000"/>
              <a:gd name="connsiteY2" fmla="*/ 3593 h 10011"/>
              <a:gd name="connsiteX3" fmla="*/ 0 w 10000"/>
              <a:gd name="connsiteY3" fmla="*/ 2614 h 10011"/>
              <a:gd name="connsiteX4" fmla="*/ 0 w 10000"/>
              <a:gd name="connsiteY4" fmla="*/ 10011 h 10011"/>
              <a:gd name="connsiteX5" fmla="*/ 10000 w 10000"/>
              <a:gd name="connsiteY5" fmla="*/ 10006 h 10011"/>
              <a:gd name="connsiteX6" fmla="*/ 10000 w 10000"/>
              <a:gd name="connsiteY6" fmla="*/ 0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11">
                <a:moveTo>
                  <a:pt x="10000" y="0"/>
                </a:moveTo>
                <a:cubicBezTo>
                  <a:pt x="9766" y="435"/>
                  <a:pt x="9385" y="1216"/>
                  <a:pt x="9063" y="2176"/>
                </a:cubicBezTo>
                <a:cubicBezTo>
                  <a:pt x="6797" y="8281"/>
                  <a:pt x="5781" y="11004"/>
                  <a:pt x="859" y="3593"/>
                </a:cubicBezTo>
                <a:cubicBezTo>
                  <a:pt x="547" y="3159"/>
                  <a:pt x="313" y="2837"/>
                  <a:pt x="0" y="2614"/>
                </a:cubicBezTo>
                <a:cubicBezTo>
                  <a:pt x="1" y="5741"/>
                  <a:pt x="-1" y="8423"/>
                  <a:pt x="0" y="10011"/>
                </a:cubicBezTo>
                <a:lnTo>
                  <a:pt x="10000" y="10006"/>
                </a:lnTo>
                <a:cubicBezTo>
                  <a:pt x="9999" y="6469"/>
                  <a:pt x="10001" y="2828"/>
                  <a:pt x="10000" y="0"/>
                </a:cubicBezTo>
                <a:close/>
              </a:path>
            </a:pathLst>
          </a:custGeom>
          <a:solidFill>
            <a:srgbClr val="FFC8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A9EA5F77-4F05-40FD-95FD-4A2EFCF408B9}"/>
              </a:ext>
            </a:extLst>
          </p:cNvPr>
          <p:cNvSpPr>
            <a:spLocks noGrp="1"/>
          </p:cNvSpPr>
          <p:nvPr>
            <p:ph type="title"/>
          </p:nvPr>
        </p:nvSpPr>
        <p:spPr>
          <a:xfrm>
            <a:off x="515937" y="765174"/>
            <a:ext cx="9005621" cy="4536000"/>
          </a:xfrm>
        </p:spPr>
        <p:txBody>
          <a:bodyPr anchor="ctr"/>
          <a:lstStyle>
            <a:lvl1pPr>
              <a:lnSpc>
                <a:spcPct val="90000"/>
              </a:lnSpc>
              <a:defRPr sz="8800">
                <a:solidFill>
                  <a:schemeClr val="tx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270A43-37CC-46D6-BA0B-5235449064DA}"/>
              </a:ext>
            </a:extLst>
          </p:cNvPr>
          <p:cNvSpPr>
            <a:spLocks noGrp="1"/>
          </p:cNvSpPr>
          <p:nvPr>
            <p:ph type="dt" sz="half" idx="10"/>
          </p:nvPr>
        </p:nvSpPr>
        <p:spPr/>
        <p:txBody>
          <a:bodyPr/>
          <a:lstStyle/>
          <a:p>
            <a:fld id="{01006B6A-D76C-4894-89C2-0017BC652B1F}" type="datetime1">
              <a:rPr lang="en-US" smtClean="0"/>
              <a:t>4/12/2024</a:t>
            </a:fld>
            <a:endParaRPr lang="en-GB" dirty="0"/>
          </a:p>
        </p:txBody>
      </p:sp>
      <p:sp>
        <p:nvSpPr>
          <p:cNvPr id="5" name="Footer Placeholder 4">
            <a:extLst>
              <a:ext uri="{FF2B5EF4-FFF2-40B4-BE49-F238E27FC236}">
                <a16:creationId xmlns:a16="http://schemas.microsoft.com/office/drawing/2014/main" id="{EA1E7FA9-0D2E-4154-9FF3-C07D3808DD6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61DE34C-A11C-4664-BD3A-49A7F3C57A39}"/>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16" name="Picture 15">
            <a:extLst>
              <a:ext uri="{FF2B5EF4-FFF2-40B4-BE49-F238E27FC236}">
                <a16:creationId xmlns:a16="http://schemas.microsoft.com/office/drawing/2014/main" id="{DEA70412-BC48-45ED-B7B7-61541DE6EDE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Tree>
    <p:extLst>
      <p:ext uri="{BB962C8B-B14F-4D97-AF65-F5344CB8AC3E}">
        <p14:creationId xmlns:p14="http://schemas.microsoft.com/office/powerpoint/2010/main" val="347962577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 Furry">
    <p:spTree>
      <p:nvGrpSpPr>
        <p:cNvPr id="1" name=""/>
        <p:cNvGrpSpPr/>
        <p:nvPr/>
      </p:nvGrpSpPr>
      <p:grpSpPr>
        <a:xfrm>
          <a:off x="0" y="0"/>
          <a:ext cx="0" cy="0"/>
          <a:chOff x="0" y="0"/>
          <a:chExt cx="0" cy="0"/>
        </a:xfrm>
      </p:grpSpPr>
      <p:sp>
        <p:nvSpPr>
          <p:cNvPr id="3" name="Freeform 9">
            <a:extLst>
              <a:ext uri="{FF2B5EF4-FFF2-40B4-BE49-F238E27FC236}">
                <a16:creationId xmlns:a16="http://schemas.microsoft.com/office/drawing/2014/main" id="{BB08FE1E-B574-4621-BD74-39E0D516EC4F}"/>
              </a:ext>
            </a:extLst>
          </p:cNvPr>
          <p:cNvSpPr>
            <a:spLocks/>
          </p:cNvSpPr>
          <p:nvPr userDrawn="1"/>
        </p:nvSpPr>
        <p:spPr bwMode="auto">
          <a:xfrm>
            <a:off x="0" y="4696389"/>
            <a:ext cx="12193219" cy="2162017"/>
          </a:xfrm>
          <a:custGeom>
            <a:avLst/>
            <a:gdLst>
              <a:gd name="T0" fmla="*/ 99 w 256"/>
              <a:gd name="T1" fmla="*/ 27 h 105"/>
              <a:gd name="T2" fmla="*/ 105 w 256"/>
              <a:gd name="T3" fmla="*/ 28 h 105"/>
              <a:gd name="T4" fmla="*/ 104 w 256"/>
              <a:gd name="T5" fmla="*/ 30 h 105"/>
              <a:gd name="T6" fmla="*/ 100 w 256"/>
              <a:gd name="T7" fmla="*/ 33 h 105"/>
              <a:gd name="T8" fmla="*/ 102 w 256"/>
              <a:gd name="T9" fmla="*/ 33 h 105"/>
              <a:gd name="T10" fmla="*/ 118 w 256"/>
              <a:gd name="T11" fmla="*/ 34 h 105"/>
              <a:gd name="T12" fmla="*/ 167 w 256"/>
              <a:gd name="T13" fmla="*/ 27 h 105"/>
              <a:gd name="T14" fmla="*/ 162 w 256"/>
              <a:gd name="T15" fmla="*/ 35 h 105"/>
              <a:gd name="T16" fmla="*/ 189 w 256"/>
              <a:gd name="T17" fmla="*/ 23 h 105"/>
              <a:gd name="T18" fmla="*/ 187 w 256"/>
              <a:gd name="T19" fmla="*/ 29 h 105"/>
              <a:gd name="T20" fmla="*/ 187 w 256"/>
              <a:gd name="T21" fmla="*/ 29 h 105"/>
              <a:gd name="T22" fmla="*/ 204 w 256"/>
              <a:gd name="T23" fmla="*/ 18 h 105"/>
              <a:gd name="T24" fmla="*/ 204 w 256"/>
              <a:gd name="T25" fmla="*/ 22 h 105"/>
              <a:gd name="T26" fmla="*/ 204 w 256"/>
              <a:gd name="T27" fmla="*/ 22 h 105"/>
              <a:gd name="T28" fmla="*/ 224 w 256"/>
              <a:gd name="T29" fmla="*/ 9 h 105"/>
              <a:gd name="T30" fmla="*/ 224 w 256"/>
              <a:gd name="T31" fmla="*/ 9 h 105"/>
              <a:gd name="T32" fmla="*/ 225 w 256"/>
              <a:gd name="T33" fmla="*/ 12 h 105"/>
              <a:gd name="T34" fmla="*/ 228 w 256"/>
              <a:gd name="T35" fmla="*/ 9 h 105"/>
              <a:gd name="T36" fmla="*/ 228 w 256"/>
              <a:gd name="T37" fmla="*/ 9 h 105"/>
              <a:gd name="T38" fmla="*/ 229 w 256"/>
              <a:gd name="T39" fmla="*/ 10 h 105"/>
              <a:gd name="T40" fmla="*/ 230 w 256"/>
              <a:gd name="T41" fmla="*/ 7 h 105"/>
              <a:gd name="T42" fmla="*/ 230 w 256"/>
              <a:gd name="T43" fmla="*/ 7 h 105"/>
              <a:gd name="T44" fmla="*/ 232 w 256"/>
              <a:gd name="T45" fmla="*/ 9 h 105"/>
              <a:gd name="T46" fmla="*/ 232 w 256"/>
              <a:gd name="T47" fmla="*/ 7 h 105"/>
              <a:gd name="T48" fmla="*/ 232 w 256"/>
              <a:gd name="T49" fmla="*/ 7 h 105"/>
              <a:gd name="T50" fmla="*/ 233 w 256"/>
              <a:gd name="T51" fmla="*/ 8 h 105"/>
              <a:gd name="T52" fmla="*/ 256 w 256"/>
              <a:gd name="T53" fmla="*/ 0 h 105"/>
              <a:gd name="T54" fmla="*/ 256 w 256"/>
              <a:gd name="T55" fmla="*/ 105 h 105"/>
              <a:gd name="T56" fmla="*/ 0 w 256"/>
              <a:gd name="T57" fmla="*/ 105 h 105"/>
              <a:gd name="T58" fmla="*/ 0 w 256"/>
              <a:gd name="T59" fmla="*/ 11 h 105"/>
              <a:gd name="T60" fmla="*/ 51 w 256"/>
              <a:gd name="T61" fmla="*/ 21 h 105"/>
              <a:gd name="T62" fmla="*/ 99 w 256"/>
              <a:gd name="T63" fmla="*/ 27 h 105"/>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4075 w 10000"/>
              <a:gd name="connsiteY3" fmla="*/ 3182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867 w 10000"/>
              <a:gd name="connsiteY29"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867 w 10000"/>
              <a:gd name="connsiteY29"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30" fmla="*/ 3867 w 10000"/>
              <a:gd name="connsiteY30" fmla="*/ 2571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096 w 10000"/>
              <a:gd name="connsiteY29"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096 w 10000"/>
              <a:gd name="connsiteY29"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8191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8589 h 10000"/>
              <a:gd name="connsiteX27" fmla="*/ 0 w 10000"/>
              <a:gd name="connsiteY27" fmla="*/ 1048 h 10000"/>
              <a:gd name="connsiteX28" fmla="*/ 3096 w 10000"/>
              <a:gd name="connsiteY28" fmla="*/ 2446 h 10000"/>
              <a:gd name="connsiteX0" fmla="*/ 3096 w 10000"/>
              <a:gd name="connsiteY0" fmla="*/ 2446 h 8589"/>
              <a:gd name="connsiteX1" fmla="*/ 4102 w 10000"/>
              <a:gd name="connsiteY1" fmla="*/ 2667 h 8589"/>
              <a:gd name="connsiteX2" fmla="*/ 3906 w 10000"/>
              <a:gd name="connsiteY2" fmla="*/ 3143 h 8589"/>
              <a:gd name="connsiteX3" fmla="*/ 4620 w 10000"/>
              <a:gd name="connsiteY3" fmla="*/ 3218 h 8589"/>
              <a:gd name="connsiteX4" fmla="*/ 6523 w 10000"/>
              <a:gd name="connsiteY4" fmla="*/ 2571 h 8589"/>
              <a:gd name="connsiteX5" fmla="*/ 6328 w 10000"/>
              <a:gd name="connsiteY5" fmla="*/ 3333 h 8589"/>
              <a:gd name="connsiteX6" fmla="*/ 7383 w 10000"/>
              <a:gd name="connsiteY6" fmla="*/ 2190 h 8589"/>
              <a:gd name="connsiteX7" fmla="*/ 7305 w 10000"/>
              <a:gd name="connsiteY7" fmla="*/ 2762 h 8589"/>
              <a:gd name="connsiteX8" fmla="*/ 7305 w 10000"/>
              <a:gd name="connsiteY8" fmla="*/ 2762 h 8589"/>
              <a:gd name="connsiteX9" fmla="*/ 7969 w 10000"/>
              <a:gd name="connsiteY9" fmla="*/ 1714 h 8589"/>
              <a:gd name="connsiteX10" fmla="*/ 7969 w 10000"/>
              <a:gd name="connsiteY10" fmla="*/ 2095 h 8589"/>
              <a:gd name="connsiteX11" fmla="*/ 7969 w 10000"/>
              <a:gd name="connsiteY11" fmla="*/ 2095 h 8589"/>
              <a:gd name="connsiteX12" fmla="*/ 8750 w 10000"/>
              <a:gd name="connsiteY12" fmla="*/ 857 h 8589"/>
              <a:gd name="connsiteX13" fmla="*/ 8750 w 10000"/>
              <a:gd name="connsiteY13" fmla="*/ 857 h 8589"/>
              <a:gd name="connsiteX14" fmla="*/ 8789 w 10000"/>
              <a:gd name="connsiteY14" fmla="*/ 1143 h 8589"/>
              <a:gd name="connsiteX15" fmla="*/ 8906 w 10000"/>
              <a:gd name="connsiteY15" fmla="*/ 857 h 8589"/>
              <a:gd name="connsiteX16" fmla="*/ 8906 w 10000"/>
              <a:gd name="connsiteY16" fmla="*/ 857 h 8589"/>
              <a:gd name="connsiteX17" fmla="*/ 8945 w 10000"/>
              <a:gd name="connsiteY17" fmla="*/ 952 h 8589"/>
              <a:gd name="connsiteX18" fmla="*/ 8984 w 10000"/>
              <a:gd name="connsiteY18" fmla="*/ 667 h 8589"/>
              <a:gd name="connsiteX19" fmla="*/ 8984 w 10000"/>
              <a:gd name="connsiteY19" fmla="*/ 667 h 8589"/>
              <a:gd name="connsiteX20" fmla="*/ 9055 w 10000"/>
              <a:gd name="connsiteY20" fmla="*/ 852 h 8589"/>
              <a:gd name="connsiteX21" fmla="*/ 9063 w 10000"/>
              <a:gd name="connsiteY21" fmla="*/ 667 h 8589"/>
              <a:gd name="connsiteX22" fmla="*/ 9063 w 10000"/>
              <a:gd name="connsiteY22" fmla="*/ 667 h 8589"/>
              <a:gd name="connsiteX23" fmla="*/ 9102 w 10000"/>
              <a:gd name="connsiteY23" fmla="*/ 762 h 8589"/>
              <a:gd name="connsiteX24" fmla="*/ 10000 w 10000"/>
              <a:gd name="connsiteY24" fmla="*/ 0 h 8589"/>
              <a:gd name="connsiteX25" fmla="*/ 10000 w 10000"/>
              <a:gd name="connsiteY25" fmla="*/ 8116 h 8589"/>
              <a:gd name="connsiteX26" fmla="*/ 0 w 10000"/>
              <a:gd name="connsiteY26" fmla="*/ 8589 h 8589"/>
              <a:gd name="connsiteX27" fmla="*/ 0 w 10000"/>
              <a:gd name="connsiteY27" fmla="*/ 1048 h 8589"/>
              <a:gd name="connsiteX28" fmla="*/ 3096 w 10000"/>
              <a:gd name="connsiteY28" fmla="*/ 2446 h 8589"/>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77 w 10000"/>
              <a:gd name="connsiteY26" fmla="*/ 4701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77 w 10000"/>
              <a:gd name="connsiteY26" fmla="*/ 4701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77 w 10000"/>
              <a:gd name="connsiteY26" fmla="*/ 4701 h 10000"/>
              <a:gd name="connsiteX27" fmla="*/ 0 w 10000"/>
              <a:gd name="connsiteY27" fmla="*/ 1220 h 10000"/>
              <a:gd name="connsiteX28" fmla="*/ 3096 w 10000"/>
              <a:gd name="connsiteY28" fmla="*/ 2848 h 10000"/>
              <a:gd name="connsiteX0" fmla="*/ 3096 w 10000"/>
              <a:gd name="connsiteY0" fmla="*/ 2848 h 4701"/>
              <a:gd name="connsiteX1" fmla="*/ 4102 w 10000"/>
              <a:gd name="connsiteY1" fmla="*/ 3105 h 4701"/>
              <a:gd name="connsiteX2" fmla="*/ 3906 w 10000"/>
              <a:gd name="connsiteY2" fmla="*/ 3659 h 4701"/>
              <a:gd name="connsiteX3" fmla="*/ 4620 w 10000"/>
              <a:gd name="connsiteY3" fmla="*/ 3747 h 4701"/>
              <a:gd name="connsiteX4" fmla="*/ 6523 w 10000"/>
              <a:gd name="connsiteY4" fmla="*/ 2993 h 4701"/>
              <a:gd name="connsiteX5" fmla="*/ 6328 w 10000"/>
              <a:gd name="connsiteY5" fmla="*/ 3881 h 4701"/>
              <a:gd name="connsiteX6" fmla="*/ 7383 w 10000"/>
              <a:gd name="connsiteY6" fmla="*/ 2550 h 4701"/>
              <a:gd name="connsiteX7" fmla="*/ 7305 w 10000"/>
              <a:gd name="connsiteY7" fmla="*/ 3216 h 4701"/>
              <a:gd name="connsiteX8" fmla="*/ 7305 w 10000"/>
              <a:gd name="connsiteY8" fmla="*/ 3216 h 4701"/>
              <a:gd name="connsiteX9" fmla="*/ 7969 w 10000"/>
              <a:gd name="connsiteY9" fmla="*/ 1996 h 4701"/>
              <a:gd name="connsiteX10" fmla="*/ 7969 w 10000"/>
              <a:gd name="connsiteY10" fmla="*/ 2439 h 4701"/>
              <a:gd name="connsiteX11" fmla="*/ 7969 w 10000"/>
              <a:gd name="connsiteY11" fmla="*/ 2439 h 4701"/>
              <a:gd name="connsiteX12" fmla="*/ 8750 w 10000"/>
              <a:gd name="connsiteY12" fmla="*/ 998 h 4701"/>
              <a:gd name="connsiteX13" fmla="*/ 8750 w 10000"/>
              <a:gd name="connsiteY13" fmla="*/ 998 h 4701"/>
              <a:gd name="connsiteX14" fmla="*/ 8789 w 10000"/>
              <a:gd name="connsiteY14" fmla="*/ 1331 h 4701"/>
              <a:gd name="connsiteX15" fmla="*/ 8906 w 10000"/>
              <a:gd name="connsiteY15" fmla="*/ 998 h 4701"/>
              <a:gd name="connsiteX16" fmla="*/ 8906 w 10000"/>
              <a:gd name="connsiteY16" fmla="*/ 998 h 4701"/>
              <a:gd name="connsiteX17" fmla="*/ 8945 w 10000"/>
              <a:gd name="connsiteY17" fmla="*/ 1108 h 4701"/>
              <a:gd name="connsiteX18" fmla="*/ 8984 w 10000"/>
              <a:gd name="connsiteY18" fmla="*/ 777 h 4701"/>
              <a:gd name="connsiteX19" fmla="*/ 8984 w 10000"/>
              <a:gd name="connsiteY19" fmla="*/ 777 h 4701"/>
              <a:gd name="connsiteX20" fmla="*/ 9055 w 10000"/>
              <a:gd name="connsiteY20" fmla="*/ 992 h 4701"/>
              <a:gd name="connsiteX21" fmla="*/ 9063 w 10000"/>
              <a:gd name="connsiteY21" fmla="*/ 777 h 4701"/>
              <a:gd name="connsiteX22" fmla="*/ 9063 w 10000"/>
              <a:gd name="connsiteY22" fmla="*/ 777 h 4701"/>
              <a:gd name="connsiteX23" fmla="*/ 9102 w 10000"/>
              <a:gd name="connsiteY23" fmla="*/ 887 h 4701"/>
              <a:gd name="connsiteX24" fmla="*/ 10000 w 10000"/>
              <a:gd name="connsiteY24" fmla="*/ 0 h 4701"/>
              <a:gd name="connsiteX25" fmla="*/ 9932 w 10000"/>
              <a:gd name="connsiteY25" fmla="*/ 4619 h 4701"/>
              <a:gd name="connsiteX26" fmla="*/ 77 w 10000"/>
              <a:gd name="connsiteY26" fmla="*/ 4701 h 4701"/>
              <a:gd name="connsiteX27" fmla="*/ 0 w 10000"/>
              <a:gd name="connsiteY27" fmla="*/ 1220 h 4701"/>
              <a:gd name="connsiteX28" fmla="*/ 3096 w 10000"/>
              <a:gd name="connsiteY28" fmla="*/ 2848 h 4701"/>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33 w 10001"/>
              <a:gd name="connsiteY25" fmla="*/ 9826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33 w 10001"/>
              <a:gd name="connsiteY25" fmla="*/ 9826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33 w 10001"/>
              <a:gd name="connsiteY25" fmla="*/ 9826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7"/>
              <a:gd name="connsiteX1" fmla="*/ 4103 w 10001"/>
              <a:gd name="connsiteY1" fmla="*/ 6605 h 10647"/>
              <a:gd name="connsiteX2" fmla="*/ 3907 w 10001"/>
              <a:gd name="connsiteY2" fmla="*/ 7783 h 10647"/>
              <a:gd name="connsiteX3" fmla="*/ 4621 w 10001"/>
              <a:gd name="connsiteY3" fmla="*/ 7971 h 10647"/>
              <a:gd name="connsiteX4" fmla="*/ 6524 w 10001"/>
              <a:gd name="connsiteY4" fmla="*/ 6367 h 10647"/>
              <a:gd name="connsiteX5" fmla="*/ 6329 w 10001"/>
              <a:gd name="connsiteY5" fmla="*/ 8256 h 10647"/>
              <a:gd name="connsiteX6" fmla="*/ 7384 w 10001"/>
              <a:gd name="connsiteY6" fmla="*/ 5424 h 10647"/>
              <a:gd name="connsiteX7" fmla="*/ 7306 w 10001"/>
              <a:gd name="connsiteY7" fmla="*/ 6841 h 10647"/>
              <a:gd name="connsiteX8" fmla="*/ 7306 w 10001"/>
              <a:gd name="connsiteY8" fmla="*/ 6841 h 10647"/>
              <a:gd name="connsiteX9" fmla="*/ 7970 w 10001"/>
              <a:gd name="connsiteY9" fmla="*/ 4246 h 10647"/>
              <a:gd name="connsiteX10" fmla="*/ 7970 w 10001"/>
              <a:gd name="connsiteY10" fmla="*/ 5188 h 10647"/>
              <a:gd name="connsiteX11" fmla="*/ 7970 w 10001"/>
              <a:gd name="connsiteY11" fmla="*/ 5188 h 10647"/>
              <a:gd name="connsiteX12" fmla="*/ 8751 w 10001"/>
              <a:gd name="connsiteY12" fmla="*/ 2123 h 10647"/>
              <a:gd name="connsiteX13" fmla="*/ 8751 w 10001"/>
              <a:gd name="connsiteY13" fmla="*/ 2123 h 10647"/>
              <a:gd name="connsiteX14" fmla="*/ 8790 w 10001"/>
              <a:gd name="connsiteY14" fmla="*/ 2831 h 10647"/>
              <a:gd name="connsiteX15" fmla="*/ 8907 w 10001"/>
              <a:gd name="connsiteY15" fmla="*/ 2123 h 10647"/>
              <a:gd name="connsiteX16" fmla="*/ 8907 w 10001"/>
              <a:gd name="connsiteY16" fmla="*/ 2123 h 10647"/>
              <a:gd name="connsiteX17" fmla="*/ 8946 w 10001"/>
              <a:gd name="connsiteY17" fmla="*/ 2357 h 10647"/>
              <a:gd name="connsiteX18" fmla="*/ 8985 w 10001"/>
              <a:gd name="connsiteY18" fmla="*/ 1653 h 10647"/>
              <a:gd name="connsiteX19" fmla="*/ 8985 w 10001"/>
              <a:gd name="connsiteY19" fmla="*/ 1653 h 10647"/>
              <a:gd name="connsiteX20" fmla="*/ 9056 w 10001"/>
              <a:gd name="connsiteY20" fmla="*/ 2110 h 10647"/>
              <a:gd name="connsiteX21" fmla="*/ 9064 w 10001"/>
              <a:gd name="connsiteY21" fmla="*/ 1653 h 10647"/>
              <a:gd name="connsiteX22" fmla="*/ 9064 w 10001"/>
              <a:gd name="connsiteY22" fmla="*/ 1653 h 10647"/>
              <a:gd name="connsiteX23" fmla="*/ 9103 w 10001"/>
              <a:gd name="connsiteY23" fmla="*/ 1887 h 10647"/>
              <a:gd name="connsiteX24" fmla="*/ 10001 w 10001"/>
              <a:gd name="connsiteY24" fmla="*/ 0 h 10647"/>
              <a:gd name="connsiteX25" fmla="*/ 10001 w 10001"/>
              <a:gd name="connsiteY25" fmla="*/ 10647 h 10647"/>
              <a:gd name="connsiteX26" fmla="*/ 0 w 10001"/>
              <a:gd name="connsiteY26" fmla="*/ 10645 h 10647"/>
              <a:gd name="connsiteX27" fmla="*/ 1 w 10001"/>
              <a:gd name="connsiteY27" fmla="*/ 2595 h 10647"/>
              <a:gd name="connsiteX28" fmla="*/ 3097 w 10001"/>
              <a:gd name="connsiteY28" fmla="*/ 6058 h 1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1" h="10647">
                <a:moveTo>
                  <a:pt x="3097" y="6058"/>
                </a:moveTo>
                <a:cubicBezTo>
                  <a:pt x="3785" y="6616"/>
                  <a:pt x="3986" y="6537"/>
                  <a:pt x="4103" y="6605"/>
                </a:cubicBezTo>
                <a:cubicBezTo>
                  <a:pt x="4095" y="7143"/>
                  <a:pt x="3927" y="7588"/>
                  <a:pt x="3907" y="7783"/>
                </a:cubicBezTo>
                <a:cubicBezTo>
                  <a:pt x="4141" y="7864"/>
                  <a:pt x="4301" y="8079"/>
                  <a:pt x="4621" y="7971"/>
                </a:cubicBezTo>
                <a:cubicBezTo>
                  <a:pt x="5064" y="7820"/>
                  <a:pt x="6238" y="6328"/>
                  <a:pt x="6524" y="6367"/>
                </a:cubicBezTo>
                <a:cubicBezTo>
                  <a:pt x="6485" y="7075"/>
                  <a:pt x="6446" y="7549"/>
                  <a:pt x="6329" y="8256"/>
                </a:cubicBezTo>
                <a:cubicBezTo>
                  <a:pt x="6681" y="7783"/>
                  <a:pt x="7306" y="5897"/>
                  <a:pt x="7384" y="5424"/>
                </a:cubicBezTo>
                <a:cubicBezTo>
                  <a:pt x="7345" y="6133"/>
                  <a:pt x="7345" y="6605"/>
                  <a:pt x="7306" y="6841"/>
                </a:cubicBezTo>
                <a:lnTo>
                  <a:pt x="7306" y="6841"/>
                </a:lnTo>
                <a:cubicBezTo>
                  <a:pt x="7384" y="6605"/>
                  <a:pt x="7853" y="5188"/>
                  <a:pt x="7970" y="4246"/>
                </a:cubicBezTo>
                <a:lnTo>
                  <a:pt x="7970" y="5188"/>
                </a:lnTo>
                <a:lnTo>
                  <a:pt x="7970" y="5188"/>
                </a:lnTo>
                <a:cubicBezTo>
                  <a:pt x="8282" y="4482"/>
                  <a:pt x="8595" y="3301"/>
                  <a:pt x="8751" y="2123"/>
                </a:cubicBezTo>
                <a:lnTo>
                  <a:pt x="8751" y="2123"/>
                </a:lnTo>
                <a:cubicBezTo>
                  <a:pt x="8790" y="2357"/>
                  <a:pt x="8790" y="2595"/>
                  <a:pt x="8790" y="2831"/>
                </a:cubicBezTo>
                <a:cubicBezTo>
                  <a:pt x="8829" y="2595"/>
                  <a:pt x="8907" y="2357"/>
                  <a:pt x="8907" y="2123"/>
                </a:cubicBezTo>
                <a:lnTo>
                  <a:pt x="8907" y="2123"/>
                </a:lnTo>
                <a:cubicBezTo>
                  <a:pt x="8946" y="2123"/>
                  <a:pt x="8946" y="2357"/>
                  <a:pt x="8946" y="2357"/>
                </a:cubicBezTo>
                <a:cubicBezTo>
                  <a:pt x="8946" y="2123"/>
                  <a:pt x="8985" y="1887"/>
                  <a:pt x="8985" y="1653"/>
                </a:cubicBezTo>
                <a:lnTo>
                  <a:pt x="8985" y="1653"/>
                </a:lnTo>
                <a:cubicBezTo>
                  <a:pt x="8997" y="1729"/>
                  <a:pt x="9024" y="1659"/>
                  <a:pt x="9056" y="2110"/>
                </a:cubicBezTo>
                <a:cubicBezTo>
                  <a:pt x="9056" y="1874"/>
                  <a:pt x="9063" y="1729"/>
                  <a:pt x="9064" y="1653"/>
                </a:cubicBezTo>
                <a:lnTo>
                  <a:pt x="9064" y="1653"/>
                </a:lnTo>
                <a:cubicBezTo>
                  <a:pt x="9064" y="1653"/>
                  <a:pt x="9103" y="1653"/>
                  <a:pt x="9103" y="1887"/>
                </a:cubicBezTo>
                <a:cubicBezTo>
                  <a:pt x="9454" y="944"/>
                  <a:pt x="9767" y="236"/>
                  <a:pt x="10001" y="0"/>
                </a:cubicBezTo>
                <a:cubicBezTo>
                  <a:pt x="10000" y="3114"/>
                  <a:pt x="10002" y="8764"/>
                  <a:pt x="10001" y="10647"/>
                </a:cubicBezTo>
                <a:lnTo>
                  <a:pt x="0" y="10645"/>
                </a:lnTo>
                <a:cubicBezTo>
                  <a:pt x="1" y="8592"/>
                  <a:pt x="1" y="5452"/>
                  <a:pt x="1" y="2595"/>
                </a:cubicBezTo>
                <a:cubicBezTo>
                  <a:pt x="1549" y="4327"/>
                  <a:pt x="2398" y="5490"/>
                  <a:pt x="3097" y="605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A9EA5F77-4F05-40FD-95FD-4A2EFCF408B9}"/>
              </a:ext>
            </a:extLst>
          </p:cNvPr>
          <p:cNvSpPr>
            <a:spLocks noGrp="1"/>
          </p:cNvSpPr>
          <p:nvPr>
            <p:ph type="title"/>
          </p:nvPr>
        </p:nvSpPr>
        <p:spPr>
          <a:xfrm>
            <a:off x="515937" y="765174"/>
            <a:ext cx="9005621" cy="4536000"/>
          </a:xfrm>
        </p:spPr>
        <p:txBody>
          <a:bodyPr anchor="ctr"/>
          <a:lstStyle>
            <a:lvl1pPr>
              <a:lnSpc>
                <a:spcPct val="90000"/>
              </a:lnSpc>
              <a:defRPr sz="8800">
                <a:solidFill>
                  <a:schemeClr val="tx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270A43-37CC-46D6-BA0B-5235449064DA}"/>
              </a:ext>
            </a:extLst>
          </p:cNvPr>
          <p:cNvSpPr>
            <a:spLocks noGrp="1"/>
          </p:cNvSpPr>
          <p:nvPr>
            <p:ph type="dt" sz="half" idx="10"/>
          </p:nvPr>
        </p:nvSpPr>
        <p:spPr/>
        <p:txBody>
          <a:bodyPr/>
          <a:lstStyle/>
          <a:p>
            <a:fld id="{E164C93C-376A-4C6F-BFB5-19833D875EE5}" type="datetime1">
              <a:rPr lang="en-US" smtClean="0"/>
              <a:t>4/12/2024</a:t>
            </a:fld>
            <a:endParaRPr lang="en-GB" dirty="0"/>
          </a:p>
        </p:txBody>
      </p:sp>
      <p:sp>
        <p:nvSpPr>
          <p:cNvPr id="5" name="Footer Placeholder 4">
            <a:extLst>
              <a:ext uri="{FF2B5EF4-FFF2-40B4-BE49-F238E27FC236}">
                <a16:creationId xmlns:a16="http://schemas.microsoft.com/office/drawing/2014/main" id="{EA1E7FA9-0D2E-4154-9FF3-C07D3808DD6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61DE34C-A11C-4664-BD3A-49A7F3C57A39}"/>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16" name="Picture 15">
            <a:extLst>
              <a:ext uri="{FF2B5EF4-FFF2-40B4-BE49-F238E27FC236}">
                <a16:creationId xmlns:a16="http://schemas.microsoft.com/office/drawing/2014/main" id="{DEA70412-BC48-45ED-B7B7-61541DE6EDE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Tree>
    <p:extLst>
      <p:ext uri="{BB962C8B-B14F-4D97-AF65-F5344CB8AC3E}">
        <p14:creationId xmlns:p14="http://schemas.microsoft.com/office/powerpoint/2010/main" val="241099728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Scruffy">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9FE63703-A3A2-4907-8A4F-CC07CA0F602F}"/>
              </a:ext>
            </a:extLst>
          </p:cNvPr>
          <p:cNvSpPr>
            <a:spLocks/>
          </p:cNvSpPr>
          <p:nvPr userDrawn="1"/>
        </p:nvSpPr>
        <p:spPr bwMode="auto">
          <a:xfrm>
            <a:off x="-2438" y="4506770"/>
            <a:ext cx="12194438" cy="2351229"/>
          </a:xfrm>
          <a:custGeom>
            <a:avLst/>
            <a:gdLst>
              <a:gd name="T0" fmla="*/ 247 w 256"/>
              <a:gd name="T1" fmla="*/ 7 h 91"/>
              <a:gd name="T2" fmla="*/ 243 w 256"/>
              <a:gd name="T3" fmla="*/ 9 h 91"/>
              <a:gd name="T4" fmla="*/ 243 w 256"/>
              <a:gd name="T5" fmla="*/ 5 h 91"/>
              <a:gd name="T6" fmla="*/ 237 w 256"/>
              <a:gd name="T7" fmla="*/ 10 h 91"/>
              <a:gd name="T8" fmla="*/ 230 w 256"/>
              <a:gd name="T9" fmla="*/ 16 h 91"/>
              <a:gd name="T10" fmla="*/ 236 w 256"/>
              <a:gd name="T11" fmla="*/ 1 h 91"/>
              <a:gd name="T12" fmla="*/ 229 w 256"/>
              <a:gd name="T13" fmla="*/ 11 h 91"/>
              <a:gd name="T14" fmla="*/ 217 w 256"/>
              <a:gd name="T15" fmla="*/ 23 h 91"/>
              <a:gd name="T16" fmla="*/ 220 w 256"/>
              <a:gd name="T17" fmla="*/ 17 h 91"/>
              <a:gd name="T18" fmla="*/ 213 w 256"/>
              <a:gd name="T19" fmla="*/ 22 h 91"/>
              <a:gd name="T20" fmla="*/ 216 w 256"/>
              <a:gd name="T21" fmla="*/ 15 h 91"/>
              <a:gd name="T22" fmla="*/ 206 w 256"/>
              <a:gd name="T23" fmla="*/ 27 h 91"/>
              <a:gd name="T24" fmla="*/ 213 w 256"/>
              <a:gd name="T25" fmla="*/ 13 h 91"/>
              <a:gd name="T26" fmla="*/ 207 w 256"/>
              <a:gd name="T27" fmla="*/ 14 h 91"/>
              <a:gd name="T28" fmla="*/ 198 w 256"/>
              <a:gd name="T29" fmla="*/ 22 h 91"/>
              <a:gd name="T30" fmla="*/ 185 w 256"/>
              <a:gd name="T31" fmla="*/ 35 h 91"/>
              <a:gd name="T32" fmla="*/ 169 w 256"/>
              <a:gd name="T33" fmla="*/ 40 h 91"/>
              <a:gd name="T34" fmla="*/ 175 w 256"/>
              <a:gd name="T35" fmla="*/ 33 h 91"/>
              <a:gd name="T36" fmla="*/ 175 w 256"/>
              <a:gd name="T37" fmla="*/ 30 h 91"/>
              <a:gd name="T38" fmla="*/ 145 w 256"/>
              <a:gd name="T39" fmla="*/ 43 h 91"/>
              <a:gd name="T40" fmla="*/ 146 w 256"/>
              <a:gd name="T41" fmla="*/ 41 h 91"/>
              <a:gd name="T42" fmla="*/ 138 w 256"/>
              <a:gd name="T43" fmla="*/ 42 h 91"/>
              <a:gd name="T44" fmla="*/ 136 w 256"/>
              <a:gd name="T45" fmla="*/ 43 h 91"/>
              <a:gd name="T46" fmla="*/ 143 w 256"/>
              <a:gd name="T47" fmla="*/ 39 h 91"/>
              <a:gd name="T48" fmla="*/ 112 w 256"/>
              <a:gd name="T49" fmla="*/ 37 h 91"/>
              <a:gd name="T50" fmla="*/ 100 w 256"/>
              <a:gd name="T51" fmla="*/ 39 h 91"/>
              <a:gd name="T52" fmla="*/ 116 w 256"/>
              <a:gd name="T53" fmla="*/ 28 h 91"/>
              <a:gd name="T54" fmla="*/ 86 w 256"/>
              <a:gd name="T55" fmla="*/ 37 h 91"/>
              <a:gd name="T56" fmla="*/ 92 w 256"/>
              <a:gd name="T57" fmla="*/ 33 h 91"/>
              <a:gd name="T58" fmla="*/ 83 w 256"/>
              <a:gd name="T59" fmla="*/ 34 h 91"/>
              <a:gd name="T60" fmla="*/ 90 w 256"/>
              <a:gd name="T61" fmla="*/ 29 h 91"/>
              <a:gd name="T62" fmla="*/ 73 w 256"/>
              <a:gd name="T63" fmla="*/ 34 h 91"/>
              <a:gd name="T64" fmla="*/ 89 w 256"/>
              <a:gd name="T65" fmla="*/ 26 h 91"/>
              <a:gd name="T66" fmla="*/ 82 w 256"/>
              <a:gd name="T67" fmla="*/ 23 h 91"/>
              <a:gd name="T68" fmla="*/ 69 w 256"/>
              <a:gd name="T69" fmla="*/ 24 h 91"/>
              <a:gd name="T70" fmla="*/ 49 w 256"/>
              <a:gd name="T71" fmla="*/ 28 h 91"/>
              <a:gd name="T72" fmla="*/ 39 w 256"/>
              <a:gd name="T73" fmla="*/ 25 h 91"/>
              <a:gd name="T74" fmla="*/ 31 w 256"/>
              <a:gd name="T75" fmla="*/ 23 h 91"/>
              <a:gd name="T76" fmla="*/ 33 w 256"/>
              <a:gd name="T77" fmla="*/ 22 h 91"/>
              <a:gd name="T78" fmla="*/ 34 w 256"/>
              <a:gd name="T79" fmla="*/ 20 h 91"/>
              <a:gd name="T80" fmla="*/ 9 w 256"/>
              <a:gd name="T81" fmla="*/ 19 h 91"/>
              <a:gd name="T82" fmla="*/ 0 w 256"/>
              <a:gd name="T83" fmla="*/ 91 h 91"/>
              <a:gd name="T84" fmla="*/ 256 w 256"/>
              <a:gd name="T85" fmla="*/ 7 h 91"/>
              <a:gd name="connsiteX0" fmla="*/ 9844 w 10000"/>
              <a:gd name="connsiteY0" fmla="*/ 818 h 9939"/>
              <a:gd name="connsiteX1" fmla="*/ 9648 w 10000"/>
              <a:gd name="connsiteY1" fmla="*/ 708 h 9939"/>
              <a:gd name="connsiteX2" fmla="*/ 9570 w 10000"/>
              <a:gd name="connsiteY2" fmla="*/ 708 h 9939"/>
              <a:gd name="connsiteX3" fmla="*/ 9492 w 10000"/>
              <a:gd name="connsiteY3" fmla="*/ 928 h 9939"/>
              <a:gd name="connsiteX4" fmla="*/ 9492 w 10000"/>
              <a:gd name="connsiteY4" fmla="*/ 598 h 9939"/>
              <a:gd name="connsiteX5" fmla="*/ 9492 w 10000"/>
              <a:gd name="connsiteY5" fmla="*/ 488 h 9939"/>
              <a:gd name="connsiteX6" fmla="*/ 9180 w 10000"/>
              <a:gd name="connsiteY6" fmla="*/ 1368 h 9939"/>
              <a:gd name="connsiteX7" fmla="*/ 9258 w 10000"/>
              <a:gd name="connsiteY7" fmla="*/ 1038 h 9939"/>
              <a:gd name="connsiteX8" fmla="*/ 9219 w 10000"/>
              <a:gd name="connsiteY8" fmla="*/ 928 h 9939"/>
              <a:gd name="connsiteX9" fmla="*/ 8984 w 10000"/>
              <a:gd name="connsiteY9" fmla="*/ 1697 h 9939"/>
              <a:gd name="connsiteX10" fmla="*/ 8945 w 10000"/>
              <a:gd name="connsiteY10" fmla="*/ 1807 h 9939"/>
              <a:gd name="connsiteX11" fmla="*/ 9219 w 10000"/>
              <a:gd name="connsiteY11" fmla="*/ 49 h 9939"/>
              <a:gd name="connsiteX12" fmla="*/ 9180 w 10000"/>
              <a:gd name="connsiteY12" fmla="*/ 49 h 9939"/>
              <a:gd name="connsiteX13" fmla="*/ 8945 w 10000"/>
              <a:gd name="connsiteY13" fmla="*/ 1148 h 9939"/>
              <a:gd name="connsiteX14" fmla="*/ 8594 w 10000"/>
              <a:gd name="connsiteY14" fmla="*/ 2357 h 9939"/>
              <a:gd name="connsiteX15" fmla="*/ 8477 w 10000"/>
              <a:gd name="connsiteY15" fmla="*/ 2466 h 9939"/>
              <a:gd name="connsiteX16" fmla="*/ 8555 w 10000"/>
              <a:gd name="connsiteY16" fmla="*/ 2137 h 9939"/>
              <a:gd name="connsiteX17" fmla="*/ 8594 w 10000"/>
              <a:gd name="connsiteY17" fmla="*/ 1807 h 9939"/>
              <a:gd name="connsiteX18" fmla="*/ 8320 w 10000"/>
              <a:gd name="connsiteY18" fmla="*/ 2576 h 9939"/>
              <a:gd name="connsiteX19" fmla="*/ 8320 w 10000"/>
              <a:gd name="connsiteY19" fmla="*/ 2357 h 9939"/>
              <a:gd name="connsiteX20" fmla="*/ 8555 w 10000"/>
              <a:gd name="connsiteY20" fmla="*/ 1258 h 9939"/>
              <a:gd name="connsiteX21" fmla="*/ 8438 w 10000"/>
              <a:gd name="connsiteY21" fmla="*/ 1587 h 9939"/>
              <a:gd name="connsiteX22" fmla="*/ 8047 w 10000"/>
              <a:gd name="connsiteY22" fmla="*/ 3016 h 9939"/>
              <a:gd name="connsiteX23" fmla="*/ 8047 w 10000"/>
              <a:gd name="connsiteY23" fmla="*/ 2906 h 9939"/>
              <a:gd name="connsiteX24" fmla="*/ 8242 w 10000"/>
              <a:gd name="connsiteY24" fmla="*/ 1917 h 9939"/>
              <a:gd name="connsiteX25" fmla="*/ 8320 w 10000"/>
              <a:gd name="connsiteY25" fmla="*/ 1368 h 9939"/>
              <a:gd name="connsiteX26" fmla="*/ 7734 w 10000"/>
              <a:gd name="connsiteY26" fmla="*/ 3126 h 9939"/>
              <a:gd name="connsiteX27" fmla="*/ 8086 w 10000"/>
              <a:gd name="connsiteY27" fmla="*/ 1477 h 9939"/>
              <a:gd name="connsiteX28" fmla="*/ 7734 w 10000"/>
              <a:gd name="connsiteY28" fmla="*/ 2686 h 9939"/>
              <a:gd name="connsiteX29" fmla="*/ 7734 w 10000"/>
              <a:gd name="connsiteY29" fmla="*/ 2357 h 9939"/>
              <a:gd name="connsiteX30" fmla="*/ 7227 w 10000"/>
              <a:gd name="connsiteY30" fmla="*/ 3895 h 9939"/>
              <a:gd name="connsiteX31" fmla="*/ 7227 w 10000"/>
              <a:gd name="connsiteY31" fmla="*/ 3785 h 9939"/>
              <a:gd name="connsiteX32" fmla="*/ 7422 w 10000"/>
              <a:gd name="connsiteY32" fmla="*/ 2906 h 9939"/>
              <a:gd name="connsiteX33" fmla="*/ 6602 w 10000"/>
              <a:gd name="connsiteY33" fmla="*/ 4335 h 9939"/>
              <a:gd name="connsiteX34" fmla="*/ 6641 w 10000"/>
              <a:gd name="connsiteY34" fmla="*/ 4115 h 9939"/>
              <a:gd name="connsiteX35" fmla="*/ 6836 w 10000"/>
              <a:gd name="connsiteY35" fmla="*/ 3565 h 9939"/>
              <a:gd name="connsiteX36" fmla="*/ 6484 w 10000"/>
              <a:gd name="connsiteY36" fmla="*/ 4005 h 9939"/>
              <a:gd name="connsiteX37" fmla="*/ 6836 w 10000"/>
              <a:gd name="connsiteY37" fmla="*/ 3236 h 9939"/>
              <a:gd name="connsiteX38" fmla="*/ 5938 w 10000"/>
              <a:gd name="connsiteY38" fmla="*/ 4444 h 9939"/>
              <a:gd name="connsiteX39" fmla="*/ 5664 w 10000"/>
              <a:gd name="connsiteY39" fmla="*/ 4664 h 9939"/>
              <a:gd name="connsiteX40" fmla="*/ 5625 w 10000"/>
              <a:gd name="connsiteY40" fmla="*/ 4664 h 9939"/>
              <a:gd name="connsiteX41" fmla="*/ 5703 w 10000"/>
              <a:gd name="connsiteY41" fmla="*/ 4444 h 9939"/>
              <a:gd name="connsiteX42" fmla="*/ 5430 w 10000"/>
              <a:gd name="connsiteY42" fmla="*/ 4554 h 9939"/>
              <a:gd name="connsiteX43" fmla="*/ 5391 w 10000"/>
              <a:gd name="connsiteY43" fmla="*/ 4554 h 9939"/>
              <a:gd name="connsiteX44" fmla="*/ 5391 w 10000"/>
              <a:gd name="connsiteY44" fmla="*/ 4554 h 9939"/>
              <a:gd name="connsiteX45" fmla="*/ 5313 w 10000"/>
              <a:gd name="connsiteY45" fmla="*/ 4664 h 9939"/>
              <a:gd name="connsiteX46" fmla="*/ 5234 w 10000"/>
              <a:gd name="connsiteY46" fmla="*/ 4554 h 9939"/>
              <a:gd name="connsiteX47" fmla="*/ 5586 w 10000"/>
              <a:gd name="connsiteY47" fmla="*/ 4225 h 9939"/>
              <a:gd name="connsiteX48" fmla="*/ 4141 w 10000"/>
              <a:gd name="connsiteY48" fmla="*/ 4444 h 9939"/>
              <a:gd name="connsiteX49" fmla="*/ 4375 w 10000"/>
              <a:gd name="connsiteY49" fmla="*/ 4005 h 9939"/>
              <a:gd name="connsiteX50" fmla="*/ 4375 w 10000"/>
              <a:gd name="connsiteY50" fmla="*/ 3895 h 9939"/>
              <a:gd name="connsiteX51" fmla="*/ 3906 w 10000"/>
              <a:gd name="connsiteY51" fmla="*/ 4225 h 9939"/>
              <a:gd name="connsiteX52" fmla="*/ 4570 w 10000"/>
              <a:gd name="connsiteY52" fmla="*/ 3016 h 9939"/>
              <a:gd name="connsiteX53" fmla="*/ 4531 w 10000"/>
              <a:gd name="connsiteY53" fmla="*/ 3016 h 9939"/>
              <a:gd name="connsiteX54" fmla="*/ 4102 w 10000"/>
              <a:gd name="connsiteY54" fmla="*/ 3675 h 9939"/>
              <a:gd name="connsiteX55" fmla="*/ 3359 w 10000"/>
              <a:gd name="connsiteY55" fmla="*/ 4005 h 9939"/>
              <a:gd name="connsiteX56" fmla="*/ 3516 w 10000"/>
              <a:gd name="connsiteY56" fmla="*/ 3785 h 9939"/>
              <a:gd name="connsiteX57" fmla="*/ 3594 w 10000"/>
              <a:gd name="connsiteY57" fmla="*/ 3565 h 9939"/>
              <a:gd name="connsiteX58" fmla="*/ 3203 w 10000"/>
              <a:gd name="connsiteY58" fmla="*/ 3785 h 9939"/>
              <a:gd name="connsiteX59" fmla="*/ 3242 w 10000"/>
              <a:gd name="connsiteY59" fmla="*/ 3675 h 9939"/>
              <a:gd name="connsiteX60" fmla="*/ 3672 w 10000"/>
              <a:gd name="connsiteY60" fmla="*/ 3016 h 9939"/>
              <a:gd name="connsiteX61" fmla="*/ 3516 w 10000"/>
              <a:gd name="connsiteY61" fmla="*/ 3126 h 9939"/>
              <a:gd name="connsiteX62" fmla="*/ 2891 w 10000"/>
              <a:gd name="connsiteY62" fmla="*/ 3785 h 9939"/>
              <a:gd name="connsiteX63" fmla="*/ 2852 w 10000"/>
              <a:gd name="connsiteY63" fmla="*/ 3675 h 9939"/>
              <a:gd name="connsiteX64" fmla="*/ 3281 w 10000"/>
              <a:gd name="connsiteY64" fmla="*/ 3236 h 9939"/>
              <a:gd name="connsiteX65" fmla="*/ 3477 w 10000"/>
              <a:gd name="connsiteY65" fmla="*/ 2796 h 9939"/>
              <a:gd name="connsiteX66" fmla="*/ 2539 w 10000"/>
              <a:gd name="connsiteY66" fmla="*/ 3346 h 9939"/>
              <a:gd name="connsiteX67" fmla="*/ 3203 w 10000"/>
              <a:gd name="connsiteY67" fmla="*/ 2466 h 9939"/>
              <a:gd name="connsiteX68" fmla="*/ 2617 w 10000"/>
              <a:gd name="connsiteY68" fmla="*/ 2906 h 9939"/>
              <a:gd name="connsiteX69" fmla="*/ 2695 w 10000"/>
              <a:gd name="connsiteY69" fmla="*/ 2576 h 9939"/>
              <a:gd name="connsiteX70" fmla="*/ 1914 w 10000"/>
              <a:gd name="connsiteY70" fmla="*/ 3126 h 9939"/>
              <a:gd name="connsiteX71" fmla="*/ 1914 w 10000"/>
              <a:gd name="connsiteY71" fmla="*/ 3016 h 9939"/>
              <a:gd name="connsiteX72" fmla="*/ 2305 w 10000"/>
              <a:gd name="connsiteY72" fmla="*/ 2576 h 9939"/>
              <a:gd name="connsiteX73" fmla="*/ 1523 w 10000"/>
              <a:gd name="connsiteY73" fmla="*/ 2686 h 9939"/>
              <a:gd name="connsiteX74" fmla="*/ 1758 w 10000"/>
              <a:gd name="connsiteY74" fmla="*/ 2576 h 9939"/>
              <a:gd name="connsiteX75" fmla="*/ 1211 w 10000"/>
              <a:gd name="connsiteY75" fmla="*/ 2466 h 9939"/>
              <a:gd name="connsiteX76" fmla="*/ 1211 w 10000"/>
              <a:gd name="connsiteY76" fmla="*/ 2466 h 9939"/>
              <a:gd name="connsiteX77" fmla="*/ 1289 w 10000"/>
              <a:gd name="connsiteY77" fmla="*/ 2357 h 9939"/>
              <a:gd name="connsiteX78" fmla="*/ 1602 w 10000"/>
              <a:gd name="connsiteY78" fmla="*/ 2247 h 9939"/>
              <a:gd name="connsiteX79" fmla="*/ 1328 w 10000"/>
              <a:gd name="connsiteY79" fmla="*/ 2137 h 9939"/>
              <a:gd name="connsiteX80" fmla="*/ 1641 w 10000"/>
              <a:gd name="connsiteY80" fmla="*/ 1917 h 9939"/>
              <a:gd name="connsiteX81" fmla="*/ 352 w 10000"/>
              <a:gd name="connsiteY81" fmla="*/ 2027 h 9939"/>
              <a:gd name="connsiteX82" fmla="*/ 0 w 10000"/>
              <a:gd name="connsiteY82" fmla="*/ 1917 h 9939"/>
              <a:gd name="connsiteX83" fmla="*/ 0 w 10000"/>
              <a:gd name="connsiteY83" fmla="*/ 9939 h 9939"/>
              <a:gd name="connsiteX84" fmla="*/ 10000 w 10000"/>
              <a:gd name="connsiteY84" fmla="*/ 9939 h 9939"/>
              <a:gd name="connsiteX85" fmla="*/ 10000 w 10000"/>
              <a:gd name="connsiteY85" fmla="*/ 708 h 9939"/>
              <a:gd name="connsiteX86" fmla="*/ 9844 w 10000"/>
              <a:gd name="connsiteY86" fmla="*/ 818 h 9939"/>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13 w 10000"/>
              <a:gd name="connsiteY44" fmla="*/ 4693 h 10000"/>
              <a:gd name="connsiteX45" fmla="*/ 5234 w 10000"/>
              <a:gd name="connsiteY45" fmla="*/ 4582 h 10000"/>
              <a:gd name="connsiteX46" fmla="*/ 5586 w 10000"/>
              <a:gd name="connsiteY46" fmla="*/ 4251 h 10000"/>
              <a:gd name="connsiteX47" fmla="*/ 4141 w 10000"/>
              <a:gd name="connsiteY47" fmla="*/ 4471 h 10000"/>
              <a:gd name="connsiteX48" fmla="*/ 4375 w 10000"/>
              <a:gd name="connsiteY48" fmla="*/ 4030 h 10000"/>
              <a:gd name="connsiteX49" fmla="*/ 4375 w 10000"/>
              <a:gd name="connsiteY49" fmla="*/ 3919 h 10000"/>
              <a:gd name="connsiteX50" fmla="*/ 3906 w 10000"/>
              <a:gd name="connsiteY50" fmla="*/ 4251 h 10000"/>
              <a:gd name="connsiteX51" fmla="*/ 4570 w 10000"/>
              <a:gd name="connsiteY51" fmla="*/ 3035 h 10000"/>
              <a:gd name="connsiteX52" fmla="*/ 4531 w 10000"/>
              <a:gd name="connsiteY52" fmla="*/ 3035 h 10000"/>
              <a:gd name="connsiteX53" fmla="*/ 4102 w 10000"/>
              <a:gd name="connsiteY53" fmla="*/ 3698 h 10000"/>
              <a:gd name="connsiteX54" fmla="*/ 3359 w 10000"/>
              <a:gd name="connsiteY54" fmla="*/ 4030 h 10000"/>
              <a:gd name="connsiteX55" fmla="*/ 3516 w 10000"/>
              <a:gd name="connsiteY55" fmla="*/ 3808 h 10000"/>
              <a:gd name="connsiteX56" fmla="*/ 3594 w 10000"/>
              <a:gd name="connsiteY56" fmla="*/ 3587 h 10000"/>
              <a:gd name="connsiteX57" fmla="*/ 3203 w 10000"/>
              <a:gd name="connsiteY57" fmla="*/ 3808 h 10000"/>
              <a:gd name="connsiteX58" fmla="*/ 3242 w 10000"/>
              <a:gd name="connsiteY58" fmla="*/ 3698 h 10000"/>
              <a:gd name="connsiteX59" fmla="*/ 3672 w 10000"/>
              <a:gd name="connsiteY59" fmla="*/ 3035 h 10000"/>
              <a:gd name="connsiteX60" fmla="*/ 3516 w 10000"/>
              <a:gd name="connsiteY60" fmla="*/ 3145 h 10000"/>
              <a:gd name="connsiteX61" fmla="*/ 2891 w 10000"/>
              <a:gd name="connsiteY61" fmla="*/ 3808 h 10000"/>
              <a:gd name="connsiteX62" fmla="*/ 2852 w 10000"/>
              <a:gd name="connsiteY62" fmla="*/ 3698 h 10000"/>
              <a:gd name="connsiteX63" fmla="*/ 3281 w 10000"/>
              <a:gd name="connsiteY63" fmla="*/ 3256 h 10000"/>
              <a:gd name="connsiteX64" fmla="*/ 3477 w 10000"/>
              <a:gd name="connsiteY64" fmla="*/ 2813 h 10000"/>
              <a:gd name="connsiteX65" fmla="*/ 2539 w 10000"/>
              <a:gd name="connsiteY65" fmla="*/ 3367 h 10000"/>
              <a:gd name="connsiteX66" fmla="*/ 3203 w 10000"/>
              <a:gd name="connsiteY66" fmla="*/ 2481 h 10000"/>
              <a:gd name="connsiteX67" fmla="*/ 2617 w 10000"/>
              <a:gd name="connsiteY67" fmla="*/ 2924 h 10000"/>
              <a:gd name="connsiteX68" fmla="*/ 2695 w 10000"/>
              <a:gd name="connsiteY68" fmla="*/ 2592 h 10000"/>
              <a:gd name="connsiteX69" fmla="*/ 1914 w 10000"/>
              <a:gd name="connsiteY69" fmla="*/ 3145 h 10000"/>
              <a:gd name="connsiteX70" fmla="*/ 1914 w 10000"/>
              <a:gd name="connsiteY70" fmla="*/ 3035 h 10000"/>
              <a:gd name="connsiteX71" fmla="*/ 2305 w 10000"/>
              <a:gd name="connsiteY71" fmla="*/ 2592 h 10000"/>
              <a:gd name="connsiteX72" fmla="*/ 1523 w 10000"/>
              <a:gd name="connsiteY72" fmla="*/ 2702 h 10000"/>
              <a:gd name="connsiteX73" fmla="*/ 1758 w 10000"/>
              <a:gd name="connsiteY73" fmla="*/ 2592 h 10000"/>
              <a:gd name="connsiteX74" fmla="*/ 1211 w 10000"/>
              <a:gd name="connsiteY74" fmla="*/ 2481 h 10000"/>
              <a:gd name="connsiteX75" fmla="*/ 1211 w 10000"/>
              <a:gd name="connsiteY75" fmla="*/ 2481 h 10000"/>
              <a:gd name="connsiteX76" fmla="*/ 1289 w 10000"/>
              <a:gd name="connsiteY76" fmla="*/ 2371 h 10000"/>
              <a:gd name="connsiteX77" fmla="*/ 1602 w 10000"/>
              <a:gd name="connsiteY77" fmla="*/ 2261 h 10000"/>
              <a:gd name="connsiteX78" fmla="*/ 1328 w 10000"/>
              <a:gd name="connsiteY78" fmla="*/ 2150 h 10000"/>
              <a:gd name="connsiteX79" fmla="*/ 1641 w 10000"/>
              <a:gd name="connsiteY79" fmla="*/ 1929 h 10000"/>
              <a:gd name="connsiteX80" fmla="*/ 352 w 10000"/>
              <a:gd name="connsiteY80" fmla="*/ 2039 h 10000"/>
              <a:gd name="connsiteX81" fmla="*/ 0 w 10000"/>
              <a:gd name="connsiteY81" fmla="*/ 1929 h 10000"/>
              <a:gd name="connsiteX82" fmla="*/ 0 w 10000"/>
              <a:gd name="connsiteY82" fmla="*/ 10000 h 10000"/>
              <a:gd name="connsiteX83" fmla="*/ 10000 w 10000"/>
              <a:gd name="connsiteY83" fmla="*/ 10000 h 10000"/>
              <a:gd name="connsiteX84" fmla="*/ 10000 w 10000"/>
              <a:gd name="connsiteY84" fmla="*/ 712 h 10000"/>
              <a:gd name="connsiteX85" fmla="*/ 9844 w 10000"/>
              <a:gd name="connsiteY85"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64 w 10000"/>
              <a:gd name="connsiteY42" fmla="*/ 4590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64 w 10000"/>
              <a:gd name="connsiteY42" fmla="*/ 4590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02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61 w 10000"/>
              <a:gd name="connsiteY62" fmla="*/ 3240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61 w 10000"/>
              <a:gd name="connsiteY62" fmla="*/ 3240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97 w 10000"/>
              <a:gd name="connsiteY62" fmla="*/ 3185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300 w 10000"/>
              <a:gd name="connsiteY62" fmla="*/ 3263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594 w 10000"/>
              <a:gd name="connsiteY13" fmla="*/ 2371 h 10000"/>
              <a:gd name="connsiteX14" fmla="*/ 8477 w 10000"/>
              <a:gd name="connsiteY14" fmla="*/ 2481 h 10000"/>
              <a:gd name="connsiteX15" fmla="*/ 8594 w 10000"/>
              <a:gd name="connsiteY15" fmla="*/ 1818 h 10000"/>
              <a:gd name="connsiteX16" fmla="*/ 8320 w 10000"/>
              <a:gd name="connsiteY16" fmla="*/ 2592 h 10000"/>
              <a:gd name="connsiteX17" fmla="*/ 8320 w 10000"/>
              <a:gd name="connsiteY17" fmla="*/ 2371 h 10000"/>
              <a:gd name="connsiteX18" fmla="*/ 8555 w 10000"/>
              <a:gd name="connsiteY18" fmla="*/ 1266 h 10000"/>
              <a:gd name="connsiteX19" fmla="*/ 8438 w 10000"/>
              <a:gd name="connsiteY19" fmla="*/ 1597 h 10000"/>
              <a:gd name="connsiteX20" fmla="*/ 8047 w 10000"/>
              <a:gd name="connsiteY20" fmla="*/ 3035 h 10000"/>
              <a:gd name="connsiteX21" fmla="*/ 8047 w 10000"/>
              <a:gd name="connsiteY21" fmla="*/ 2924 h 10000"/>
              <a:gd name="connsiteX22" fmla="*/ 8242 w 10000"/>
              <a:gd name="connsiteY22" fmla="*/ 1929 h 10000"/>
              <a:gd name="connsiteX23" fmla="*/ 8320 w 10000"/>
              <a:gd name="connsiteY23" fmla="*/ 1376 h 10000"/>
              <a:gd name="connsiteX24" fmla="*/ 7734 w 10000"/>
              <a:gd name="connsiteY24" fmla="*/ 3145 h 10000"/>
              <a:gd name="connsiteX25" fmla="*/ 8086 w 10000"/>
              <a:gd name="connsiteY25" fmla="*/ 1486 h 10000"/>
              <a:gd name="connsiteX26" fmla="*/ 7734 w 10000"/>
              <a:gd name="connsiteY26" fmla="*/ 2702 h 10000"/>
              <a:gd name="connsiteX27" fmla="*/ 7734 w 10000"/>
              <a:gd name="connsiteY27" fmla="*/ 2371 h 10000"/>
              <a:gd name="connsiteX28" fmla="*/ 7227 w 10000"/>
              <a:gd name="connsiteY28" fmla="*/ 3919 h 10000"/>
              <a:gd name="connsiteX29" fmla="*/ 7227 w 10000"/>
              <a:gd name="connsiteY29" fmla="*/ 3808 h 10000"/>
              <a:gd name="connsiteX30" fmla="*/ 7422 w 10000"/>
              <a:gd name="connsiteY30" fmla="*/ 2924 h 10000"/>
              <a:gd name="connsiteX31" fmla="*/ 6764 w 10000"/>
              <a:gd name="connsiteY31" fmla="*/ 4166 h 10000"/>
              <a:gd name="connsiteX32" fmla="*/ 6641 w 10000"/>
              <a:gd name="connsiteY32" fmla="*/ 4140 h 10000"/>
              <a:gd name="connsiteX33" fmla="*/ 6836 w 10000"/>
              <a:gd name="connsiteY33" fmla="*/ 3587 h 10000"/>
              <a:gd name="connsiteX34" fmla="*/ 6484 w 10000"/>
              <a:gd name="connsiteY34" fmla="*/ 4030 h 10000"/>
              <a:gd name="connsiteX35" fmla="*/ 6836 w 10000"/>
              <a:gd name="connsiteY35" fmla="*/ 3256 h 10000"/>
              <a:gd name="connsiteX36" fmla="*/ 5938 w 10000"/>
              <a:gd name="connsiteY36" fmla="*/ 4471 h 10000"/>
              <a:gd name="connsiteX37" fmla="*/ 5664 w 10000"/>
              <a:gd name="connsiteY37" fmla="*/ 4693 h 10000"/>
              <a:gd name="connsiteX38" fmla="*/ 5625 w 10000"/>
              <a:gd name="connsiteY38" fmla="*/ 4693 h 10000"/>
              <a:gd name="connsiteX39" fmla="*/ 5703 w 10000"/>
              <a:gd name="connsiteY39" fmla="*/ 4471 h 10000"/>
              <a:gd name="connsiteX40" fmla="*/ 5486 w 10000"/>
              <a:gd name="connsiteY40" fmla="*/ 4574 h 10000"/>
              <a:gd name="connsiteX41" fmla="*/ 5313 w 10000"/>
              <a:gd name="connsiteY41" fmla="*/ 4662 h 10000"/>
              <a:gd name="connsiteX42" fmla="*/ 5234 w 10000"/>
              <a:gd name="connsiteY42" fmla="*/ 4582 h 10000"/>
              <a:gd name="connsiteX43" fmla="*/ 5586 w 10000"/>
              <a:gd name="connsiteY43" fmla="*/ 4251 h 10000"/>
              <a:gd name="connsiteX44" fmla="*/ 4141 w 10000"/>
              <a:gd name="connsiteY44" fmla="*/ 4471 h 10000"/>
              <a:gd name="connsiteX45" fmla="*/ 4375 w 10000"/>
              <a:gd name="connsiteY45" fmla="*/ 4030 h 10000"/>
              <a:gd name="connsiteX46" fmla="*/ 4375 w 10000"/>
              <a:gd name="connsiteY46" fmla="*/ 3919 h 10000"/>
              <a:gd name="connsiteX47" fmla="*/ 3906 w 10000"/>
              <a:gd name="connsiteY47" fmla="*/ 4251 h 10000"/>
              <a:gd name="connsiteX48" fmla="*/ 4573 w 10000"/>
              <a:gd name="connsiteY48" fmla="*/ 3066 h 10000"/>
              <a:gd name="connsiteX49" fmla="*/ 4531 w 10000"/>
              <a:gd name="connsiteY49" fmla="*/ 3035 h 10000"/>
              <a:gd name="connsiteX50" fmla="*/ 4102 w 10000"/>
              <a:gd name="connsiteY50" fmla="*/ 3698 h 10000"/>
              <a:gd name="connsiteX51" fmla="*/ 3359 w 10000"/>
              <a:gd name="connsiteY51" fmla="*/ 4030 h 10000"/>
              <a:gd name="connsiteX52" fmla="*/ 3527 w 10000"/>
              <a:gd name="connsiteY52" fmla="*/ 3839 h 10000"/>
              <a:gd name="connsiteX53" fmla="*/ 3594 w 10000"/>
              <a:gd name="connsiteY53" fmla="*/ 3587 h 10000"/>
              <a:gd name="connsiteX54" fmla="*/ 3203 w 10000"/>
              <a:gd name="connsiteY54" fmla="*/ 3808 h 10000"/>
              <a:gd name="connsiteX55" fmla="*/ 3242 w 10000"/>
              <a:gd name="connsiteY55" fmla="*/ 3698 h 10000"/>
              <a:gd name="connsiteX56" fmla="*/ 3672 w 10000"/>
              <a:gd name="connsiteY56" fmla="*/ 3059 h 10000"/>
              <a:gd name="connsiteX57" fmla="*/ 3502 w 10000"/>
              <a:gd name="connsiteY57" fmla="*/ 3145 h 10000"/>
              <a:gd name="connsiteX58" fmla="*/ 2891 w 10000"/>
              <a:gd name="connsiteY58" fmla="*/ 3808 h 10000"/>
              <a:gd name="connsiteX59" fmla="*/ 2852 w 10000"/>
              <a:gd name="connsiteY59" fmla="*/ 3698 h 10000"/>
              <a:gd name="connsiteX60" fmla="*/ 3219 w 10000"/>
              <a:gd name="connsiteY60" fmla="*/ 3318 h 10000"/>
              <a:gd name="connsiteX61" fmla="*/ 3477 w 10000"/>
              <a:gd name="connsiteY61" fmla="*/ 2813 h 10000"/>
              <a:gd name="connsiteX62" fmla="*/ 2539 w 10000"/>
              <a:gd name="connsiteY62" fmla="*/ 3367 h 10000"/>
              <a:gd name="connsiteX63" fmla="*/ 3203 w 10000"/>
              <a:gd name="connsiteY63" fmla="*/ 2481 h 10000"/>
              <a:gd name="connsiteX64" fmla="*/ 2617 w 10000"/>
              <a:gd name="connsiteY64" fmla="*/ 2924 h 10000"/>
              <a:gd name="connsiteX65" fmla="*/ 2695 w 10000"/>
              <a:gd name="connsiteY65" fmla="*/ 2592 h 10000"/>
              <a:gd name="connsiteX66" fmla="*/ 1914 w 10000"/>
              <a:gd name="connsiteY66" fmla="*/ 3145 h 10000"/>
              <a:gd name="connsiteX67" fmla="*/ 1903 w 10000"/>
              <a:gd name="connsiteY67" fmla="*/ 2996 h 10000"/>
              <a:gd name="connsiteX68" fmla="*/ 2305 w 10000"/>
              <a:gd name="connsiteY68" fmla="*/ 2592 h 10000"/>
              <a:gd name="connsiteX69" fmla="*/ 1523 w 10000"/>
              <a:gd name="connsiteY69" fmla="*/ 2702 h 10000"/>
              <a:gd name="connsiteX70" fmla="*/ 1769 w 10000"/>
              <a:gd name="connsiteY70" fmla="*/ 2498 h 10000"/>
              <a:gd name="connsiteX71" fmla="*/ 1211 w 10000"/>
              <a:gd name="connsiteY71" fmla="*/ 2481 h 10000"/>
              <a:gd name="connsiteX72" fmla="*/ 1211 w 10000"/>
              <a:gd name="connsiteY72" fmla="*/ 2481 h 10000"/>
              <a:gd name="connsiteX73" fmla="*/ 1278 w 10000"/>
              <a:gd name="connsiteY73" fmla="*/ 2347 h 10000"/>
              <a:gd name="connsiteX74" fmla="*/ 1602 w 10000"/>
              <a:gd name="connsiteY74" fmla="*/ 2261 h 10000"/>
              <a:gd name="connsiteX75" fmla="*/ 1328 w 10000"/>
              <a:gd name="connsiteY75" fmla="*/ 2150 h 10000"/>
              <a:gd name="connsiteX76" fmla="*/ 1641 w 10000"/>
              <a:gd name="connsiteY76" fmla="*/ 1929 h 10000"/>
              <a:gd name="connsiteX77" fmla="*/ 352 w 10000"/>
              <a:gd name="connsiteY77" fmla="*/ 2039 h 10000"/>
              <a:gd name="connsiteX78" fmla="*/ 0 w 10000"/>
              <a:gd name="connsiteY78" fmla="*/ 1929 h 10000"/>
              <a:gd name="connsiteX79" fmla="*/ 0 w 10000"/>
              <a:gd name="connsiteY79" fmla="*/ 10000 h 10000"/>
              <a:gd name="connsiteX80" fmla="*/ 10000 w 10000"/>
              <a:gd name="connsiteY80" fmla="*/ 10000 h 10000"/>
              <a:gd name="connsiteX81" fmla="*/ 10000 w 10000"/>
              <a:gd name="connsiteY81" fmla="*/ 712 h 10000"/>
              <a:gd name="connsiteX82" fmla="*/ 9844 w 10000"/>
              <a:gd name="connsiteY82" fmla="*/ 823 h 10000"/>
              <a:gd name="connsiteX0" fmla="*/ 9844 w 10000"/>
              <a:gd name="connsiteY0" fmla="*/ 824 h 10001"/>
              <a:gd name="connsiteX1" fmla="*/ 9648 w 10000"/>
              <a:gd name="connsiteY1" fmla="*/ 713 h 10001"/>
              <a:gd name="connsiteX2" fmla="*/ 9570 w 10000"/>
              <a:gd name="connsiteY2" fmla="*/ 713 h 10001"/>
              <a:gd name="connsiteX3" fmla="*/ 9492 w 10000"/>
              <a:gd name="connsiteY3" fmla="*/ 935 h 10001"/>
              <a:gd name="connsiteX4" fmla="*/ 9492 w 10000"/>
              <a:gd name="connsiteY4" fmla="*/ 603 h 10001"/>
              <a:gd name="connsiteX5" fmla="*/ 9492 w 10000"/>
              <a:gd name="connsiteY5" fmla="*/ 492 h 10001"/>
              <a:gd name="connsiteX6" fmla="*/ 9180 w 10000"/>
              <a:gd name="connsiteY6" fmla="*/ 1377 h 10001"/>
              <a:gd name="connsiteX7" fmla="*/ 9258 w 10000"/>
              <a:gd name="connsiteY7" fmla="*/ 1045 h 10001"/>
              <a:gd name="connsiteX8" fmla="*/ 9219 w 10000"/>
              <a:gd name="connsiteY8" fmla="*/ 935 h 10001"/>
              <a:gd name="connsiteX9" fmla="*/ 8984 w 10000"/>
              <a:gd name="connsiteY9" fmla="*/ 1708 h 10001"/>
              <a:gd name="connsiteX10" fmla="*/ 8945 w 10000"/>
              <a:gd name="connsiteY10" fmla="*/ 1819 h 10001"/>
              <a:gd name="connsiteX11" fmla="*/ 9219 w 10000"/>
              <a:gd name="connsiteY11" fmla="*/ 50 h 10001"/>
              <a:gd name="connsiteX12" fmla="*/ 9180 w 10000"/>
              <a:gd name="connsiteY12" fmla="*/ 50 h 10001"/>
              <a:gd name="connsiteX13" fmla="*/ 8594 w 10000"/>
              <a:gd name="connsiteY13" fmla="*/ 2372 h 10001"/>
              <a:gd name="connsiteX14" fmla="*/ 8477 w 10000"/>
              <a:gd name="connsiteY14" fmla="*/ 2482 h 10001"/>
              <a:gd name="connsiteX15" fmla="*/ 8594 w 10000"/>
              <a:gd name="connsiteY15" fmla="*/ 1819 h 10001"/>
              <a:gd name="connsiteX16" fmla="*/ 8320 w 10000"/>
              <a:gd name="connsiteY16" fmla="*/ 2593 h 10001"/>
              <a:gd name="connsiteX17" fmla="*/ 8320 w 10000"/>
              <a:gd name="connsiteY17" fmla="*/ 2372 h 10001"/>
              <a:gd name="connsiteX18" fmla="*/ 8555 w 10000"/>
              <a:gd name="connsiteY18" fmla="*/ 1267 h 10001"/>
              <a:gd name="connsiteX19" fmla="*/ 8438 w 10000"/>
              <a:gd name="connsiteY19" fmla="*/ 1598 h 10001"/>
              <a:gd name="connsiteX20" fmla="*/ 8047 w 10000"/>
              <a:gd name="connsiteY20" fmla="*/ 3036 h 10001"/>
              <a:gd name="connsiteX21" fmla="*/ 8047 w 10000"/>
              <a:gd name="connsiteY21" fmla="*/ 2925 h 10001"/>
              <a:gd name="connsiteX22" fmla="*/ 8242 w 10000"/>
              <a:gd name="connsiteY22" fmla="*/ 1930 h 10001"/>
              <a:gd name="connsiteX23" fmla="*/ 8320 w 10000"/>
              <a:gd name="connsiteY23" fmla="*/ 1377 h 10001"/>
              <a:gd name="connsiteX24" fmla="*/ 7734 w 10000"/>
              <a:gd name="connsiteY24" fmla="*/ 3146 h 10001"/>
              <a:gd name="connsiteX25" fmla="*/ 8086 w 10000"/>
              <a:gd name="connsiteY25" fmla="*/ 1487 h 10001"/>
              <a:gd name="connsiteX26" fmla="*/ 7734 w 10000"/>
              <a:gd name="connsiteY26" fmla="*/ 2703 h 10001"/>
              <a:gd name="connsiteX27" fmla="*/ 7734 w 10000"/>
              <a:gd name="connsiteY27" fmla="*/ 2372 h 10001"/>
              <a:gd name="connsiteX28" fmla="*/ 7227 w 10000"/>
              <a:gd name="connsiteY28" fmla="*/ 3920 h 10001"/>
              <a:gd name="connsiteX29" fmla="*/ 7227 w 10000"/>
              <a:gd name="connsiteY29" fmla="*/ 3809 h 10001"/>
              <a:gd name="connsiteX30" fmla="*/ 7422 w 10000"/>
              <a:gd name="connsiteY30" fmla="*/ 2925 h 10001"/>
              <a:gd name="connsiteX31" fmla="*/ 6764 w 10000"/>
              <a:gd name="connsiteY31" fmla="*/ 4167 h 10001"/>
              <a:gd name="connsiteX32" fmla="*/ 6641 w 10000"/>
              <a:gd name="connsiteY32" fmla="*/ 4141 h 10001"/>
              <a:gd name="connsiteX33" fmla="*/ 6836 w 10000"/>
              <a:gd name="connsiteY33" fmla="*/ 3588 h 10001"/>
              <a:gd name="connsiteX34" fmla="*/ 6484 w 10000"/>
              <a:gd name="connsiteY34" fmla="*/ 4031 h 10001"/>
              <a:gd name="connsiteX35" fmla="*/ 6836 w 10000"/>
              <a:gd name="connsiteY35" fmla="*/ 3257 h 10001"/>
              <a:gd name="connsiteX36" fmla="*/ 5938 w 10000"/>
              <a:gd name="connsiteY36" fmla="*/ 4472 h 10001"/>
              <a:gd name="connsiteX37" fmla="*/ 5664 w 10000"/>
              <a:gd name="connsiteY37" fmla="*/ 4694 h 10001"/>
              <a:gd name="connsiteX38" fmla="*/ 5625 w 10000"/>
              <a:gd name="connsiteY38" fmla="*/ 4694 h 10001"/>
              <a:gd name="connsiteX39" fmla="*/ 5703 w 10000"/>
              <a:gd name="connsiteY39" fmla="*/ 4472 h 10001"/>
              <a:gd name="connsiteX40" fmla="*/ 5486 w 10000"/>
              <a:gd name="connsiteY40" fmla="*/ 4575 h 10001"/>
              <a:gd name="connsiteX41" fmla="*/ 5313 w 10000"/>
              <a:gd name="connsiteY41" fmla="*/ 4663 h 10001"/>
              <a:gd name="connsiteX42" fmla="*/ 5234 w 10000"/>
              <a:gd name="connsiteY42" fmla="*/ 4583 h 10001"/>
              <a:gd name="connsiteX43" fmla="*/ 5586 w 10000"/>
              <a:gd name="connsiteY43" fmla="*/ 4252 h 10001"/>
              <a:gd name="connsiteX44" fmla="*/ 4141 w 10000"/>
              <a:gd name="connsiteY44" fmla="*/ 4472 h 10001"/>
              <a:gd name="connsiteX45" fmla="*/ 4375 w 10000"/>
              <a:gd name="connsiteY45" fmla="*/ 4031 h 10001"/>
              <a:gd name="connsiteX46" fmla="*/ 4375 w 10000"/>
              <a:gd name="connsiteY46" fmla="*/ 3920 h 10001"/>
              <a:gd name="connsiteX47" fmla="*/ 3906 w 10000"/>
              <a:gd name="connsiteY47" fmla="*/ 4252 h 10001"/>
              <a:gd name="connsiteX48" fmla="*/ 4573 w 10000"/>
              <a:gd name="connsiteY48" fmla="*/ 3067 h 10001"/>
              <a:gd name="connsiteX49" fmla="*/ 4531 w 10000"/>
              <a:gd name="connsiteY49" fmla="*/ 3036 h 10001"/>
              <a:gd name="connsiteX50" fmla="*/ 4102 w 10000"/>
              <a:gd name="connsiteY50" fmla="*/ 3699 h 10001"/>
              <a:gd name="connsiteX51" fmla="*/ 3359 w 10000"/>
              <a:gd name="connsiteY51" fmla="*/ 4031 h 10001"/>
              <a:gd name="connsiteX52" fmla="*/ 3527 w 10000"/>
              <a:gd name="connsiteY52" fmla="*/ 3840 h 10001"/>
              <a:gd name="connsiteX53" fmla="*/ 3594 w 10000"/>
              <a:gd name="connsiteY53" fmla="*/ 3588 h 10001"/>
              <a:gd name="connsiteX54" fmla="*/ 3203 w 10000"/>
              <a:gd name="connsiteY54" fmla="*/ 3809 h 10001"/>
              <a:gd name="connsiteX55" fmla="*/ 3242 w 10000"/>
              <a:gd name="connsiteY55" fmla="*/ 3699 h 10001"/>
              <a:gd name="connsiteX56" fmla="*/ 3672 w 10000"/>
              <a:gd name="connsiteY56" fmla="*/ 3060 h 10001"/>
              <a:gd name="connsiteX57" fmla="*/ 3502 w 10000"/>
              <a:gd name="connsiteY57" fmla="*/ 3146 h 10001"/>
              <a:gd name="connsiteX58" fmla="*/ 2891 w 10000"/>
              <a:gd name="connsiteY58" fmla="*/ 3809 h 10001"/>
              <a:gd name="connsiteX59" fmla="*/ 2852 w 10000"/>
              <a:gd name="connsiteY59" fmla="*/ 3699 h 10001"/>
              <a:gd name="connsiteX60" fmla="*/ 3219 w 10000"/>
              <a:gd name="connsiteY60" fmla="*/ 3319 h 10001"/>
              <a:gd name="connsiteX61" fmla="*/ 3477 w 10000"/>
              <a:gd name="connsiteY61" fmla="*/ 2814 h 10001"/>
              <a:gd name="connsiteX62" fmla="*/ 2539 w 10000"/>
              <a:gd name="connsiteY62" fmla="*/ 3368 h 10001"/>
              <a:gd name="connsiteX63" fmla="*/ 3203 w 10000"/>
              <a:gd name="connsiteY63" fmla="*/ 2482 h 10001"/>
              <a:gd name="connsiteX64" fmla="*/ 2617 w 10000"/>
              <a:gd name="connsiteY64" fmla="*/ 2925 h 10001"/>
              <a:gd name="connsiteX65" fmla="*/ 2695 w 10000"/>
              <a:gd name="connsiteY65" fmla="*/ 2593 h 10001"/>
              <a:gd name="connsiteX66" fmla="*/ 1914 w 10000"/>
              <a:gd name="connsiteY66" fmla="*/ 3146 h 10001"/>
              <a:gd name="connsiteX67" fmla="*/ 1903 w 10000"/>
              <a:gd name="connsiteY67" fmla="*/ 2997 h 10001"/>
              <a:gd name="connsiteX68" fmla="*/ 2305 w 10000"/>
              <a:gd name="connsiteY68" fmla="*/ 2593 h 10001"/>
              <a:gd name="connsiteX69" fmla="*/ 1523 w 10000"/>
              <a:gd name="connsiteY69" fmla="*/ 2703 h 10001"/>
              <a:gd name="connsiteX70" fmla="*/ 1769 w 10000"/>
              <a:gd name="connsiteY70" fmla="*/ 2499 h 10001"/>
              <a:gd name="connsiteX71" fmla="*/ 1211 w 10000"/>
              <a:gd name="connsiteY71" fmla="*/ 2482 h 10001"/>
              <a:gd name="connsiteX72" fmla="*/ 1211 w 10000"/>
              <a:gd name="connsiteY72" fmla="*/ 2482 h 10001"/>
              <a:gd name="connsiteX73" fmla="*/ 1278 w 10000"/>
              <a:gd name="connsiteY73" fmla="*/ 2348 h 10001"/>
              <a:gd name="connsiteX74" fmla="*/ 1602 w 10000"/>
              <a:gd name="connsiteY74" fmla="*/ 2262 h 10001"/>
              <a:gd name="connsiteX75" fmla="*/ 1328 w 10000"/>
              <a:gd name="connsiteY75" fmla="*/ 2151 h 10001"/>
              <a:gd name="connsiteX76" fmla="*/ 1641 w 10000"/>
              <a:gd name="connsiteY76" fmla="*/ 1930 h 10001"/>
              <a:gd name="connsiteX77" fmla="*/ 352 w 10000"/>
              <a:gd name="connsiteY77" fmla="*/ 2040 h 10001"/>
              <a:gd name="connsiteX78" fmla="*/ 0 w 10000"/>
              <a:gd name="connsiteY78" fmla="*/ 1930 h 10001"/>
              <a:gd name="connsiteX79" fmla="*/ 0 w 10000"/>
              <a:gd name="connsiteY79" fmla="*/ 10001 h 10001"/>
              <a:gd name="connsiteX80" fmla="*/ 10000 w 10000"/>
              <a:gd name="connsiteY80" fmla="*/ 10001 h 10001"/>
              <a:gd name="connsiteX81" fmla="*/ 10000 w 10000"/>
              <a:gd name="connsiteY81" fmla="*/ 713 h 10001"/>
              <a:gd name="connsiteX82" fmla="*/ 9844 w 10000"/>
              <a:gd name="connsiteY82" fmla="*/ 824 h 10001"/>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8984 w 10000"/>
              <a:gd name="connsiteY9" fmla="*/ 1709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8984 w 10000"/>
              <a:gd name="connsiteY9" fmla="*/ 1709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905 h 10082"/>
              <a:gd name="connsiteX1" fmla="*/ 9648 w 10000"/>
              <a:gd name="connsiteY1" fmla="*/ 794 h 10082"/>
              <a:gd name="connsiteX2" fmla="*/ 9570 w 10000"/>
              <a:gd name="connsiteY2" fmla="*/ 794 h 10082"/>
              <a:gd name="connsiteX3" fmla="*/ 9492 w 10000"/>
              <a:gd name="connsiteY3" fmla="*/ 1016 h 10082"/>
              <a:gd name="connsiteX4" fmla="*/ 9492 w 10000"/>
              <a:gd name="connsiteY4" fmla="*/ 684 h 10082"/>
              <a:gd name="connsiteX5" fmla="*/ 9492 w 10000"/>
              <a:gd name="connsiteY5" fmla="*/ 573 h 10082"/>
              <a:gd name="connsiteX6" fmla="*/ 9180 w 10000"/>
              <a:gd name="connsiteY6" fmla="*/ 1458 h 10082"/>
              <a:gd name="connsiteX7" fmla="*/ 9258 w 10000"/>
              <a:gd name="connsiteY7" fmla="*/ 1126 h 10082"/>
              <a:gd name="connsiteX8" fmla="*/ 9219 w 10000"/>
              <a:gd name="connsiteY8" fmla="*/ 1016 h 10082"/>
              <a:gd name="connsiteX9" fmla="*/ 9012 w 10000"/>
              <a:gd name="connsiteY9" fmla="*/ 1765 h 10082"/>
              <a:gd name="connsiteX10" fmla="*/ 8945 w 10000"/>
              <a:gd name="connsiteY10" fmla="*/ 1900 h 10082"/>
              <a:gd name="connsiteX11" fmla="*/ 9269 w 10000"/>
              <a:gd name="connsiteY11" fmla="*/ 272 h 10082"/>
              <a:gd name="connsiteX12" fmla="*/ 9180 w 10000"/>
              <a:gd name="connsiteY12" fmla="*/ 131 h 10082"/>
              <a:gd name="connsiteX13" fmla="*/ 8594 w 10000"/>
              <a:gd name="connsiteY13" fmla="*/ 2453 h 10082"/>
              <a:gd name="connsiteX14" fmla="*/ 8477 w 10000"/>
              <a:gd name="connsiteY14" fmla="*/ 2563 h 10082"/>
              <a:gd name="connsiteX15" fmla="*/ 8594 w 10000"/>
              <a:gd name="connsiteY15" fmla="*/ 1900 h 10082"/>
              <a:gd name="connsiteX16" fmla="*/ 8320 w 10000"/>
              <a:gd name="connsiteY16" fmla="*/ 2674 h 10082"/>
              <a:gd name="connsiteX17" fmla="*/ 8320 w 10000"/>
              <a:gd name="connsiteY17" fmla="*/ 2453 h 10082"/>
              <a:gd name="connsiteX18" fmla="*/ 8555 w 10000"/>
              <a:gd name="connsiteY18" fmla="*/ 1348 h 10082"/>
              <a:gd name="connsiteX19" fmla="*/ 8438 w 10000"/>
              <a:gd name="connsiteY19" fmla="*/ 1679 h 10082"/>
              <a:gd name="connsiteX20" fmla="*/ 8047 w 10000"/>
              <a:gd name="connsiteY20" fmla="*/ 3117 h 10082"/>
              <a:gd name="connsiteX21" fmla="*/ 8047 w 10000"/>
              <a:gd name="connsiteY21" fmla="*/ 3006 h 10082"/>
              <a:gd name="connsiteX22" fmla="*/ 8242 w 10000"/>
              <a:gd name="connsiteY22" fmla="*/ 2011 h 10082"/>
              <a:gd name="connsiteX23" fmla="*/ 8320 w 10000"/>
              <a:gd name="connsiteY23" fmla="*/ 1458 h 10082"/>
              <a:gd name="connsiteX24" fmla="*/ 7734 w 10000"/>
              <a:gd name="connsiteY24" fmla="*/ 3227 h 10082"/>
              <a:gd name="connsiteX25" fmla="*/ 8086 w 10000"/>
              <a:gd name="connsiteY25" fmla="*/ 1568 h 10082"/>
              <a:gd name="connsiteX26" fmla="*/ 7734 w 10000"/>
              <a:gd name="connsiteY26" fmla="*/ 2784 h 10082"/>
              <a:gd name="connsiteX27" fmla="*/ 7734 w 10000"/>
              <a:gd name="connsiteY27" fmla="*/ 2453 h 10082"/>
              <a:gd name="connsiteX28" fmla="*/ 7227 w 10000"/>
              <a:gd name="connsiteY28" fmla="*/ 4001 h 10082"/>
              <a:gd name="connsiteX29" fmla="*/ 7227 w 10000"/>
              <a:gd name="connsiteY29" fmla="*/ 3890 h 10082"/>
              <a:gd name="connsiteX30" fmla="*/ 7422 w 10000"/>
              <a:gd name="connsiteY30" fmla="*/ 3006 h 10082"/>
              <a:gd name="connsiteX31" fmla="*/ 6764 w 10000"/>
              <a:gd name="connsiteY31" fmla="*/ 4248 h 10082"/>
              <a:gd name="connsiteX32" fmla="*/ 6641 w 10000"/>
              <a:gd name="connsiteY32" fmla="*/ 4222 h 10082"/>
              <a:gd name="connsiteX33" fmla="*/ 6836 w 10000"/>
              <a:gd name="connsiteY33" fmla="*/ 3669 h 10082"/>
              <a:gd name="connsiteX34" fmla="*/ 6484 w 10000"/>
              <a:gd name="connsiteY34" fmla="*/ 4112 h 10082"/>
              <a:gd name="connsiteX35" fmla="*/ 6836 w 10000"/>
              <a:gd name="connsiteY35" fmla="*/ 3338 h 10082"/>
              <a:gd name="connsiteX36" fmla="*/ 5938 w 10000"/>
              <a:gd name="connsiteY36" fmla="*/ 4553 h 10082"/>
              <a:gd name="connsiteX37" fmla="*/ 5664 w 10000"/>
              <a:gd name="connsiteY37" fmla="*/ 4775 h 10082"/>
              <a:gd name="connsiteX38" fmla="*/ 5625 w 10000"/>
              <a:gd name="connsiteY38" fmla="*/ 4775 h 10082"/>
              <a:gd name="connsiteX39" fmla="*/ 5703 w 10000"/>
              <a:gd name="connsiteY39" fmla="*/ 4553 h 10082"/>
              <a:gd name="connsiteX40" fmla="*/ 5486 w 10000"/>
              <a:gd name="connsiteY40" fmla="*/ 4656 h 10082"/>
              <a:gd name="connsiteX41" fmla="*/ 5313 w 10000"/>
              <a:gd name="connsiteY41" fmla="*/ 4744 h 10082"/>
              <a:gd name="connsiteX42" fmla="*/ 5234 w 10000"/>
              <a:gd name="connsiteY42" fmla="*/ 4664 h 10082"/>
              <a:gd name="connsiteX43" fmla="*/ 5586 w 10000"/>
              <a:gd name="connsiteY43" fmla="*/ 4333 h 10082"/>
              <a:gd name="connsiteX44" fmla="*/ 4141 w 10000"/>
              <a:gd name="connsiteY44" fmla="*/ 4553 h 10082"/>
              <a:gd name="connsiteX45" fmla="*/ 4375 w 10000"/>
              <a:gd name="connsiteY45" fmla="*/ 4112 h 10082"/>
              <a:gd name="connsiteX46" fmla="*/ 4375 w 10000"/>
              <a:gd name="connsiteY46" fmla="*/ 4001 h 10082"/>
              <a:gd name="connsiteX47" fmla="*/ 3906 w 10000"/>
              <a:gd name="connsiteY47" fmla="*/ 4333 h 10082"/>
              <a:gd name="connsiteX48" fmla="*/ 4573 w 10000"/>
              <a:gd name="connsiteY48" fmla="*/ 3148 h 10082"/>
              <a:gd name="connsiteX49" fmla="*/ 4531 w 10000"/>
              <a:gd name="connsiteY49" fmla="*/ 3117 h 10082"/>
              <a:gd name="connsiteX50" fmla="*/ 4102 w 10000"/>
              <a:gd name="connsiteY50" fmla="*/ 3780 h 10082"/>
              <a:gd name="connsiteX51" fmla="*/ 3359 w 10000"/>
              <a:gd name="connsiteY51" fmla="*/ 4112 h 10082"/>
              <a:gd name="connsiteX52" fmla="*/ 3527 w 10000"/>
              <a:gd name="connsiteY52" fmla="*/ 3921 h 10082"/>
              <a:gd name="connsiteX53" fmla="*/ 3594 w 10000"/>
              <a:gd name="connsiteY53" fmla="*/ 3669 h 10082"/>
              <a:gd name="connsiteX54" fmla="*/ 3203 w 10000"/>
              <a:gd name="connsiteY54" fmla="*/ 3890 h 10082"/>
              <a:gd name="connsiteX55" fmla="*/ 3242 w 10000"/>
              <a:gd name="connsiteY55" fmla="*/ 3780 h 10082"/>
              <a:gd name="connsiteX56" fmla="*/ 3672 w 10000"/>
              <a:gd name="connsiteY56" fmla="*/ 3141 h 10082"/>
              <a:gd name="connsiteX57" fmla="*/ 3502 w 10000"/>
              <a:gd name="connsiteY57" fmla="*/ 3227 h 10082"/>
              <a:gd name="connsiteX58" fmla="*/ 2891 w 10000"/>
              <a:gd name="connsiteY58" fmla="*/ 3890 h 10082"/>
              <a:gd name="connsiteX59" fmla="*/ 2852 w 10000"/>
              <a:gd name="connsiteY59" fmla="*/ 3780 h 10082"/>
              <a:gd name="connsiteX60" fmla="*/ 3219 w 10000"/>
              <a:gd name="connsiteY60" fmla="*/ 3400 h 10082"/>
              <a:gd name="connsiteX61" fmla="*/ 3477 w 10000"/>
              <a:gd name="connsiteY61" fmla="*/ 2895 h 10082"/>
              <a:gd name="connsiteX62" fmla="*/ 2539 w 10000"/>
              <a:gd name="connsiteY62" fmla="*/ 3449 h 10082"/>
              <a:gd name="connsiteX63" fmla="*/ 3203 w 10000"/>
              <a:gd name="connsiteY63" fmla="*/ 2563 h 10082"/>
              <a:gd name="connsiteX64" fmla="*/ 2617 w 10000"/>
              <a:gd name="connsiteY64" fmla="*/ 3006 h 10082"/>
              <a:gd name="connsiteX65" fmla="*/ 2695 w 10000"/>
              <a:gd name="connsiteY65" fmla="*/ 2674 h 10082"/>
              <a:gd name="connsiteX66" fmla="*/ 1914 w 10000"/>
              <a:gd name="connsiteY66" fmla="*/ 3227 h 10082"/>
              <a:gd name="connsiteX67" fmla="*/ 1903 w 10000"/>
              <a:gd name="connsiteY67" fmla="*/ 3078 h 10082"/>
              <a:gd name="connsiteX68" fmla="*/ 2305 w 10000"/>
              <a:gd name="connsiteY68" fmla="*/ 2674 h 10082"/>
              <a:gd name="connsiteX69" fmla="*/ 1523 w 10000"/>
              <a:gd name="connsiteY69" fmla="*/ 2784 h 10082"/>
              <a:gd name="connsiteX70" fmla="*/ 1769 w 10000"/>
              <a:gd name="connsiteY70" fmla="*/ 2580 h 10082"/>
              <a:gd name="connsiteX71" fmla="*/ 1211 w 10000"/>
              <a:gd name="connsiteY71" fmla="*/ 2563 h 10082"/>
              <a:gd name="connsiteX72" fmla="*/ 1211 w 10000"/>
              <a:gd name="connsiteY72" fmla="*/ 2563 h 10082"/>
              <a:gd name="connsiteX73" fmla="*/ 1278 w 10000"/>
              <a:gd name="connsiteY73" fmla="*/ 2429 h 10082"/>
              <a:gd name="connsiteX74" fmla="*/ 1602 w 10000"/>
              <a:gd name="connsiteY74" fmla="*/ 2343 h 10082"/>
              <a:gd name="connsiteX75" fmla="*/ 1328 w 10000"/>
              <a:gd name="connsiteY75" fmla="*/ 2232 h 10082"/>
              <a:gd name="connsiteX76" fmla="*/ 1641 w 10000"/>
              <a:gd name="connsiteY76" fmla="*/ 2011 h 10082"/>
              <a:gd name="connsiteX77" fmla="*/ 352 w 10000"/>
              <a:gd name="connsiteY77" fmla="*/ 2121 h 10082"/>
              <a:gd name="connsiteX78" fmla="*/ 0 w 10000"/>
              <a:gd name="connsiteY78" fmla="*/ 2011 h 10082"/>
              <a:gd name="connsiteX79" fmla="*/ 0 w 10000"/>
              <a:gd name="connsiteY79" fmla="*/ 10082 h 10082"/>
              <a:gd name="connsiteX80" fmla="*/ 10000 w 10000"/>
              <a:gd name="connsiteY80" fmla="*/ 10082 h 10082"/>
              <a:gd name="connsiteX81" fmla="*/ 10000 w 10000"/>
              <a:gd name="connsiteY81" fmla="*/ 794 h 10082"/>
              <a:gd name="connsiteX82" fmla="*/ 9844 w 10000"/>
              <a:gd name="connsiteY82" fmla="*/ 905 h 10082"/>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58 w 10000"/>
              <a:gd name="connsiteY7" fmla="*/ 1108 h 10064"/>
              <a:gd name="connsiteX8" fmla="*/ 9219 w 10000"/>
              <a:gd name="connsiteY8" fmla="*/ 998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58 w 10000"/>
              <a:gd name="connsiteY7" fmla="*/ 1108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27 w 10000"/>
              <a:gd name="connsiteY0" fmla="*/ 911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27 w 10000"/>
              <a:gd name="connsiteY82" fmla="*/ 911 h 10064"/>
              <a:gd name="connsiteX0" fmla="*/ 10000 w 10000"/>
              <a:gd name="connsiteY0" fmla="*/ 776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0000"/>
              <a:gd name="connsiteY0" fmla="*/ 776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1078"/>
              <a:gd name="connsiteY0" fmla="*/ 776 h 10064"/>
              <a:gd name="connsiteX1" fmla="*/ 9662 w 11078"/>
              <a:gd name="connsiteY1" fmla="*/ 784 h 10064"/>
              <a:gd name="connsiteX2" fmla="*/ 9578 w 11078"/>
              <a:gd name="connsiteY2" fmla="*/ 721 h 10064"/>
              <a:gd name="connsiteX3" fmla="*/ 9492 w 11078"/>
              <a:gd name="connsiteY3" fmla="*/ 998 h 10064"/>
              <a:gd name="connsiteX4" fmla="*/ 9512 w 11078"/>
              <a:gd name="connsiteY4" fmla="*/ 540 h 10064"/>
              <a:gd name="connsiteX5" fmla="*/ 9433 w 11078"/>
              <a:gd name="connsiteY5" fmla="*/ 830 h 10064"/>
              <a:gd name="connsiteX6" fmla="*/ 9158 w 11078"/>
              <a:gd name="connsiteY6" fmla="*/ 1597 h 10064"/>
              <a:gd name="connsiteX7" fmla="*/ 9227 w 11078"/>
              <a:gd name="connsiteY7" fmla="*/ 1139 h 10064"/>
              <a:gd name="connsiteX8" fmla="*/ 9244 w 11078"/>
              <a:gd name="connsiteY8" fmla="*/ 912 h 10064"/>
              <a:gd name="connsiteX9" fmla="*/ 9054 w 11078"/>
              <a:gd name="connsiteY9" fmla="*/ 1621 h 10064"/>
              <a:gd name="connsiteX10" fmla="*/ 8945 w 11078"/>
              <a:gd name="connsiteY10" fmla="*/ 1882 h 10064"/>
              <a:gd name="connsiteX11" fmla="*/ 9202 w 11078"/>
              <a:gd name="connsiteY11" fmla="*/ 340 h 10064"/>
              <a:gd name="connsiteX12" fmla="*/ 9180 w 11078"/>
              <a:gd name="connsiteY12" fmla="*/ 113 h 10064"/>
              <a:gd name="connsiteX13" fmla="*/ 8594 w 11078"/>
              <a:gd name="connsiteY13" fmla="*/ 2435 h 10064"/>
              <a:gd name="connsiteX14" fmla="*/ 8477 w 11078"/>
              <a:gd name="connsiteY14" fmla="*/ 2545 h 10064"/>
              <a:gd name="connsiteX15" fmla="*/ 8594 w 11078"/>
              <a:gd name="connsiteY15" fmla="*/ 1882 h 10064"/>
              <a:gd name="connsiteX16" fmla="*/ 8320 w 11078"/>
              <a:gd name="connsiteY16" fmla="*/ 2656 h 10064"/>
              <a:gd name="connsiteX17" fmla="*/ 8320 w 11078"/>
              <a:gd name="connsiteY17" fmla="*/ 2435 h 10064"/>
              <a:gd name="connsiteX18" fmla="*/ 8555 w 11078"/>
              <a:gd name="connsiteY18" fmla="*/ 1330 h 10064"/>
              <a:gd name="connsiteX19" fmla="*/ 8438 w 11078"/>
              <a:gd name="connsiteY19" fmla="*/ 1661 h 10064"/>
              <a:gd name="connsiteX20" fmla="*/ 8047 w 11078"/>
              <a:gd name="connsiteY20" fmla="*/ 3099 h 10064"/>
              <a:gd name="connsiteX21" fmla="*/ 8047 w 11078"/>
              <a:gd name="connsiteY21" fmla="*/ 2988 h 10064"/>
              <a:gd name="connsiteX22" fmla="*/ 8242 w 11078"/>
              <a:gd name="connsiteY22" fmla="*/ 1993 h 10064"/>
              <a:gd name="connsiteX23" fmla="*/ 8320 w 11078"/>
              <a:gd name="connsiteY23" fmla="*/ 1440 h 10064"/>
              <a:gd name="connsiteX24" fmla="*/ 7734 w 11078"/>
              <a:gd name="connsiteY24" fmla="*/ 3209 h 10064"/>
              <a:gd name="connsiteX25" fmla="*/ 8086 w 11078"/>
              <a:gd name="connsiteY25" fmla="*/ 1550 h 10064"/>
              <a:gd name="connsiteX26" fmla="*/ 7734 w 11078"/>
              <a:gd name="connsiteY26" fmla="*/ 2766 h 10064"/>
              <a:gd name="connsiteX27" fmla="*/ 7734 w 11078"/>
              <a:gd name="connsiteY27" fmla="*/ 2435 h 10064"/>
              <a:gd name="connsiteX28" fmla="*/ 7227 w 11078"/>
              <a:gd name="connsiteY28" fmla="*/ 3983 h 10064"/>
              <a:gd name="connsiteX29" fmla="*/ 7227 w 11078"/>
              <a:gd name="connsiteY29" fmla="*/ 3872 h 10064"/>
              <a:gd name="connsiteX30" fmla="*/ 7422 w 11078"/>
              <a:gd name="connsiteY30" fmla="*/ 2988 h 10064"/>
              <a:gd name="connsiteX31" fmla="*/ 6764 w 11078"/>
              <a:gd name="connsiteY31" fmla="*/ 4230 h 10064"/>
              <a:gd name="connsiteX32" fmla="*/ 6641 w 11078"/>
              <a:gd name="connsiteY32" fmla="*/ 4204 h 10064"/>
              <a:gd name="connsiteX33" fmla="*/ 6836 w 11078"/>
              <a:gd name="connsiteY33" fmla="*/ 3651 h 10064"/>
              <a:gd name="connsiteX34" fmla="*/ 6484 w 11078"/>
              <a:gd name="connsiteY34" fmla="*/ 4094 h 10064"/>
              <a:gd name="connsiteX35" fmla="*/ 6836 w 11078"/>
              <a:gd name="connsiteY35" fmla="*/ 3320 h 10064"/>
              <a:gd name="connsiteX36" fmla="*/ 5938 w 11078"/>
              <a:gd name="connsiteY36" fmla="*/ 4535 h 10064"/>
              <a:gd name="connsiteX37" fmla="*/ 5664 w 11078"/>
              <a:gd name="connsiteY37" fmla="*/ 4757 h 10064"/>
              <a:gd name="connsiteX38" fmla="*/ 5625 w 11078"/>
              <a:gd name="connsiteY38" fmla="*/ 4757 h 10064"/>
              <a:gd name="connsiteX39" fmla="*/ 5703 w 11078"/>
              <a:gd name="connsiteY39" fmla="*/ 4535 h 10064"/>
              <a:gd name="connsiteX40" fmla="*/ 5486 w 11078"/>
              <a:gd name="connsiteY40" fmla="*/ 4638 h 10064"/>
              <a:gd name="connsiteX41" fmla="*/ 5313 w 11078"/>
              <a:gd name="connsiteY41" fmla="*/ 4726 h 10064"/>
              <a:gd name="connsiteX42" fmla="*/ 5234 w 11078"/>
              <a:gd name="connsiteY42" fmla="*/ 4646 h 10064"/>
              <a:gd name="connsiteX43" fmla="*/ 5586 w 11078"/>
              <a:gd name="connsiteY43" fmla="*/ 4315 h 10064"/>
              <a:gd name="connsiteX44" fmla="*/ 4141 w 11078"/>
              <a:gd name="connsiteY44" fmla="*/ 4535 h 10064"/>
              <a:gd name="connsiteX45" fmla="*/ 4375 w 11078"/>
              <a:gd name="connsiteY45" fmla="*/ 4094 h 10064"/>
              <a:gd name="connsiteX46" fmla="*/ 4375 w 11078"/>
              <a:gd name="connsiteY46" fmla="*/ 3983 h 10064"/>
              <a:gd name="connsiteX47" fmla="*/ 3906 w 11078"/>
              <a:gd name="connsiteY47" fmla="*/ 4315 h 10064"/>
              <a:gd name="connsiteX48" fmla="*/ 4573 w 11078"/>
              <a:gd name="connsiteY48" fmla="*/ 3130 h 10064"/>
              <a:gd name="connsiteX49" fmla="*/ 4531 w 11078"/>
              <a:gd name="connsiteY49" fmla="*/ 3099 h 10064"/>
              <a:gd name="connsiteX50" fmla="*/ 4102 w 11078"/>
              <a:gd name="connsiteY50" fmla="*/ 3762 h 10064"/>
              <a:gd name="connsiteX51" fmla="*/ 3359 w 11078"/>
              <a:gd name="connsiteY51" fmla="*/ 4094 h 10064"/>
              <a:gd name="connsiteX52" fmla="*/ 3527 w 11078"/>
              <a:gd name="connsiteY52" fmla="*/ 3903 h 10064"/>
              <a:gd name="connsiteX53" fmla="*/ 3594 w 11078"/>
              <a:gd name="connsiteY53" fmla="*/ 3651 h 10064"/>
              <a:gd name="connsiteX54" fmla="*/ 3203 w 11078"/>
              <a:gd name="connsiteY54" fmla="*/ 3872 h 10064"/>
              <a:gd name="connsiteX55" fmla="*/ 3242 w 11078"/>
              <a:gd name="connsiteY55" fmla="*/ 3762 h 10064"/>
              <a:gd name="connsiteX56" fmla="*/ 3672 w 11078"/>
              <a:gd name="connsiteY56" fmla="*/ 3123 h 10064"/>
              <a:gd name="connsiteX57" fmla="*/ 3502 w 11078"/>
              <a:gd name="connsiteY57" fmla="*/ 3209 h 10064"/>
              <a:gd name="connsiteX58" fmla="*/ 2891 w 11078"/>
              <a:gd name="connsiteY58" fmla="*/ 3872 h 10064"/>
              <a:gd name="connsiteX59" fmla="*/ 2852 w 11078"/>
              <a:gd name="connsiteY59" fmla="*/ 3762 h 10064"/>
              <a:gd name="connsiteX60" fmla="*/ 3219 w 11078"/>
              <a:gd name="connsiteY60" fmla="*/ 3382 h 10064"/>
              <a:gd name="connsiteX61" fmla="*/ 3477 w 11078"/>
              <a:gd name="connsiteY61" fmla="*/ 2877 h 10064"/>
              <a:gd name="connsiteX62" fmla="*/ 2539 w 11078"/>
              <a:gd name="connsiteY62" fmla="*/ 3431 h 10064"/>
              <a:gd name="connsiteX63" fmla="*/ 3203 w 11078"/>
              <a:gd name="connsiteY63" fmla="*/ 2545 h 10064"/>
              <a:gd name="connsiteX64" fmla="*/ 2617 w 11078"/>
              <a:gd name="connsiteY64" fmla="*/ 2988 h 10064"/>
              <a:gd name="connsiteX65" fmla="*/ 2695 w 11078"/>
              <a:gd name="connsiteY65" fmla="*/ 2656 h 10064"/>
              <a:gd name="connsiteX66" fmla="*/ 1914 w 11078"/>
              <a:gd name="connsiteY66" fmla="*/ 3209 h 10064"/>
              <a:gd name="connsiteX67" fmla="*/ 1903 w 11078"/>
              <a:gd name="connsiteY67" fmla="*/ 3060 h 10064"/>
              <a:gd name="connsiteX68" fmla="*/ 2305 w 11078"/>
              <a:gd name="connsiteY68" fmla="*/ 2656 h 10064"/>
              <a:gd name="connsiteX69" fmla="*/ 1523 w 11078"/>
              <a:gd name="connsiteY69" fmla="*/ 2766 h 10064"/>
              <a:gd name="connsiteX70" fmla="*/ 1769 w 11078"/>
              <a:gd name="connsiteY70" fmla="*/ 2562 h 10064"/>
              <a:gd name="connsiteX71" fmla="*/ 1211 w 11078"/>
              <a:gd name="connsiteY71" fmla="*/ 2545 h 10064"/>
              <a:gd name="connsiteX72" fmla="*/ 1211 w 11078"/>
              <a:gd name="connsiteY72" fmla="*/ 2545 h 10064"/>
              <a:gd name="connsiteX73" fmla="*/ 1278 w 11078"/>
              <a:gd name="connsiteY73" fmla="*/ 2411 h 10064"/>
              <a:gd name="connsiteX74" fmla="*/ 1602 w 11078"/>
              <a:gd name="connsiteY74" fmla="*/ 2325 h 10064"/>
              <a:gd name="connsiteX75" fmla="*/ 1328 w 11078"/>
              <a:gd name="connsiteY75" fmla="*/ 2214 h 10064"/>
              <a:gd name="connsiteX76" fmla="*/ 1641 w 11078"/>
              <a:gd name="connsiteY76" fmla="*/ 1993 h 10064"/>
              <a:gd name="connsiteX77" fmla="*/ 352 w 11078"/>
              <a:gd name="connsiteY77" fmla="*/ 2103 h 10064"/>
              <a:gd name="connsiteX78" fmla="*/ 0 w 11078"/>
              <a:gd name="connsiteY78" fmla="*/ 1993 h 10064"/>
              <a:gd name="connsiteX79" fmla="*/ 0 w 11078"/>
              <a:gd name="connsiteY79" fmla="*/ 10064 h 10064"/>
              <a:gd name="connsiteX80" fmla="*/ 10000 w 11078"/>
              <a:gd name="connsiteY80" fmla="*/ 10064 h 10064"/>
              <a:gd name="connsiteX81" fmla="*/ 10000 w 11078"/>
              <a:gd name="connsiteY81" fmla="*/ 776 h 10064"/>
              <a:gd name="connsiteX0" fmla="*/ 10000 w 11078"/>
              <a:gd name="connsiteY0" fmla="*/ 776 h 10064"/>
              <a:gd name="connsiteX1" fmla="*/ 9709 w 11078"/>
              <a:gd name="connsiteY1" fmla="*/ 839 h 10064"/>
              <a:gd name="connsiteX2" fmla="*/ 9578 w 11078"/>
              <a:gd name="connsiteY2" fmla="*/ 721 h 10064"/>
              <a:gd name="connsiteX3" fmla="*/ 9492 w 11078"/>
              <a:gd name="connsiteY3" fmla="*/ 998 h 10064"/>
              <a:gd name="connsiteX4" fmla="*/ 9512 w 11078"/>
              <a:gd name="connsiteY4" fmla="*/ 540 h 10064"/>
              <a:gd name="connsiteX5" fmla="*/ 9433 w 11078"/>
              <a:gd name="connsiteY5" fmla="*/ 830 h 10064"/>
              <a:gd name="connsiteX6" fmla="*/ 9158 w 11078"/>
              <a:gd name="connsiteY6" fmla="*/ 1597 h 10064"/>
              <a:gd name="connsiteX7" fmla="*/ 9227 w 11078"/>
              <a:gd name="connsiteY7" fmla="*/ 1139 h 10064"/>
              <a:gd name="connsiteX8" fmla="*/ 9244 w 11078"/>
              <a:gd name="connsiteY8" fmla="*/ 912 h 10064"/>
              <a:gd name="connsiteX9" fmla="*/ 9054 w 11078"/>
              <a:gd name="connsiteY9" fmla="*/ 1621 h 10064"/>
              <a:gd name="connsiteX10" fmla="*/ 8945 w 11078"/>
              <a:gd name="connsiteY10" fmla="*/ 1882 h 10064"/>
              <a:gd name="connsiteX11" fmla="*/ 9202 w 11078"/>
              <a:gd name="connsiteY11" fmla="*/ 340 h 10064"/>
              <a:gd name="connsiteX12" fmla="*/ 9180 w 11078"/>
              <a:gd name="connsiteY12" fmla="*/ 113 h 10064"/>
              <a:gd name="connsiteX13" fmla="*/ 8594 w 11078"/>
              <a:gd name="connsiteY13" fmla="*/ 2435 h 10064"/>
              <a:gd name="connsiteX14" fmla="*/ 8477 w 11078"/>
              <a:gd name="connsiteY14" fmla="*/ 2545 h 10064"/>
              <a:gd name="connsiteX15" fmla="*/ 8594 w 11078"/>
              <a:gd name="connsiteY15" fmla="*/ 1882 h 10064"/>
              <a:gd name="connsiteX16" fmla="*/ 8320 w 11078"/>
              <a:gd name="connsiteY16" fmla="*/ 2656 h 10064"/>
              <a:gd name="connsiteX17" fmla="*/ 8320 w 11078"/>
              <a:gd name="connsiteY17" fmla="*/ 2435 h 10064"/>
              <a:gd name="connsiteX18" fmla="*/ 8555 w 11078"/>
              <a:gd name="connsiteY18" fmla="*/ 1330 h 10064"/>
              <a:gd name="connsiteX19" fmla="*/ 8438 w 11078"/>
              <a:gd name="connsiteY19" fmla="*/ 1661 h 10064"/>
              <a:gd name="connsiteX20" fmla="*/ 8047 w 11078"/>
              <a:gd name="connsiteY20" fmla="*/ 3099 h 10064"/>
              <a:gd name="connsiteX21" fmla="*/ 8047 w 11078"/>
              <a:gd name="connsiteY21" fmla="*/ 2988 h 10064"/>
              <a:gd name="connsiteX22" fmla="*/ 8242 w 11078"/>
              <a:gd name="connsiteY22" fmla="*/ 1993 h 10064"/>
              <a:gd name="connsiteX23" fmla="*/ 8320 w 11078"/>
              <a:gd name="connsiteY23" fmla="*/ 1440 h 10064"/>
              <a:gd name="connsiteX24" fmla="*/ 7734 w 11078"/>
              <a:gd name="connsiteY24" fmla="*/ 3209 h 10064"/>
              <a:gd name="connsiteX25" fmla="*/ 8086 w 11078"/>
              <a:gd name="connsiteY25" fmla="*/ 1550 h 10064"/>
              <a:gd name="connsiteX26" fmla="*/ 7734 w 11078"/>
              <a:gd name="connsiteY26" fmla="*/ 2766 h 10064"/>
              <a:gd name="connsiteX27" fmla="*/ 7734 w 11078"/>
              <a:gd name="connsiteY27" fmla="*/ 2435 h 10064"/>
              <a:gd name="connsiteX28" fmla="*/ 7227 w 11078"/>
              <a:gd name="connsiteY28" fmla="*/ 3983 h 10064"/>
              <a:gd name="connsiteX29" fmla="*/ 7227 w 11078"/>
              <a:gd name="connsiteY29" fmla="*/ 3872 h 10064"/>
              <a:gd name="connsiteX30" fmla="*/ 7422 w 11078"/>
              <a:gd name="connsiteY30" fmla="*/ 2988 h 10064"/>
              <a:gd name="connsiteX31" fmla="*/ 6764 w 11078"/>
              <a:gd name="connsiteY31" fmla="*/ 4230 h 10064"/>
              <a:gd name="connsiteX32" fmla="*/ 6641 w 11078"/>
              <a:gd name="connsiteY32" fmla="*/ 4204 h 10064"/>
              <a:gd name="connsiteX33" fmla="*/ 6836 w 11078"/>
              <a:gd name="connsiteY33" fmla="*/ 3651 h 10064"/>
              <a:gd name="connsiteX34" fmla="*/ 6484 w 11078"/>
              <a:gd name="connsiteY34" fmla="*/ 4094 h 10064"/>
              <a:gd name="connsiteX35" fmla="*/ 6836 w 11078"/>
              <a:gd name="connsiteY35" fmla="*/ 3320 h 10064"/>
              <a:gd name="connsiteX36" fmla="*/ 5938 w 11078"/>
              <a:gd name="connsiteY36" fmla="*/ 4535 h 10064"/>
              <a:gd name="connsiteX37" fmla="*/ 5664 w 11078"/>
              <a:gd name="connsiteY37" fmla="*/ 4757 h 10064"/>
              <a:gd name="connsiteX38" fmla="*/ 5625 w 11078"/>
              <a:gd name="connsiteY38" fmla="*/ 4757 h 10064"/>
              <a:gd name="connsiteX39" fmla="*/ 5703 w 11078"/>
              <a:gd name="connsiteY39" fmla="*/ 4535 h 10064"/>
              <a:gd name="connsiteX40" fmla="*/ 5486 w 11078"/>
              <a:gd name="connsiteY40" fmla="*/ 4638 h 10064"/>
              <a:gd name="connsiteX41" fmla="*/ 5313 w 11078"/>
              <a:gd name="connsiteY41" fmla="*/ 4726 h 10064"/>
              <a:gd name="connsiteX42" fmla="*/ 5234 w 11078"/>
              <a:gd name="connsiteY42" fmla="*/ 4646 h 10064"/>
              <a:gd name="connsiteX43" fmla="*/ 5586 w 11078"/>
              <a:gd name="connsiteY43" fmla="*/ 4315 h 10064"/>
              <a:gd name="connsiteX44" fmla="*/ 4141 w 11078"/>
              <a:gd name="connsiteY44" fmla="*/ 4535 h 10064"/>
              <a:gd name="connsiteX45" fmla="*/ 4375 w 11078"/>
              <a:gd name="connsiteY45" fmla="*/ 4094 h 10064"/>
              <a:gd name="connsiteX46" fmla="*/ 4375 w 11078"/>
              <a:gd name="connsiteY46" fmla="*/ 3983 h 10064"/>
              <a:gd name="connsiteX47" fmla="*/ 3906 w 11078"/>
              <a:gd name="connsiteY47" fmla="*/ 4315 h 10064"/>
              <a:gd name="connsiteX48" fmla="*/ 4573 w 11078"/>
              <a:gd name="connsiteY48" fmla="*/ 3130 h 10064"/>
              <a:gd name="connsiteX49" fmla="*/ 4531 w 11078"/>
              <a:gd name="connsiteY49" fmla="*/ 3099 h 10064"/>
              <a:gd name="connsiteX50" fmla="*/ 4102 w 11078"/>
              <a:gd name="connsiteY50" fmla="*/ 3762 h 10064"/>
              <a:gd name="connsiteX51" fmla="*/ 3359 w 11078"/>
              <a:gd name="connsiteY51" fmla="*/ 4094 h 10064"/>
              <a:gd name="connsiteX52" fmla="*/ 3527 w 11078"/>
              <a:gd name="connsiteY52" fmla="*/ 3903 h 10064"/>
              <a:gd name="connsiteX53" fmla="*/ 3594 w 11078"/>
              <a:gd name="connsiteY53" fmla="*/ 3651 h 10064"/>
              <a:gd name="connsiteX54" fmla="*/ 3203 w 11078"/>
              <a:gd name="connsiteY54" fmla="*/ 3872 h 10064"/>
              <a:gd name="connsiteX55" fmla="*/ 3242 w 11078"/>
              <a:gd name="connsiteY55" fmla="*/ 3762 h 10064"/>
              <a:gd name="connsiteX56" fmla="*/ 3672 w 11078"/>
              <a:gd name="connsiteY56" fmla="*/ 3123 h 10064"/>
              <a:gd name="connsiteX57" fmla="*/ 3502 w 11078"/>
              <a:gd name="connsiteY57" fmla="*/ 3209 h 10064"/>
              <a:gd name="connsiteX58" fmla="*/ 2891 w 11078"/>
              <a:gd name="connsiteY58" fmla="*/ 3872 h 10064"/>
              <a:gd name="connsiteX59" fmla="*/ 2852 w 11078"/>
              <a:gd name="connsiteY59" fmla="*/ 3762 h 10064"/>
              <a:gd name="connsiteX60" fmla="*/ 3219 w 11078"/>
              <a:gd name="connsiteY60" fmla="*/ 3382 h 10064"/>
              <a:gd name="connsiteX61" fmla="*/ 3477 w 11078"/>
              <a:gd name="connsiteY61" fmla="*/ 2877 h 10064"/>
              <a:gd name="connsiteX62" fmla="*/ 2539 w 11078"/>
              <a:gd name="connsiteY62" fmla="*/ 3431 h 10064"/>
              <a:gd name="connsiteX63" fmla="*/ 3203 w 11078"/>
              <a:gd name="connsiteY63" fmla="*/ 2545 h 10064"/>
              <a:gd name="connsiteX64" fmla="*/ 2617 w 11078"/>
              <a:gd name="connsiteY64" fmla="*/ 2988 h 10064"/>
              <a:gd name="connsiteX65" fmla="*/ 2695 w 11078"/>
              <a:gd name="connsiteY65" fmla="*/ 2656 h 10064"/>
              <a:gd name="connsiteX66" fmla="*/ 1914 w 11078"/>
              <a:gd name="connsiteY66" fmla="*/ 3209 h 10064"/>
              <a:gd name="connsiteX67" fmla="*/ 1903 w 11078"/>
              <a:gd name="connsiteY67" fmla="*/ 3060 h 10064"/>
              <a:gd name="connsiteX68" fmla="*/ 2305 w 11078"/>
              <a:gd name="connsiteY68" fmla="*/ 2656 h 10064"/>
              <a:gd name="connsiteX69" fmla="*/ 1523 w 11078"/>
              <a:gd name="connsiteY69" fmla="*/ 2766 h 10064"/>
              <a:gd name="connsiteX70" fmla="*/ 1769 w 11078"/>
              <a:gd name="connsiteY70" fmla="*/ 2562 h 10064"/>
              <a:gd name="connsiteX71" fmla="*/ 1211 w 11078"/>
              <a:gd name="connsiteY71" fmla="*/ 2545 h 10064"/>
              <a:gd name="connsiteX72" fmla="*/ 1211 w 11078"/>
              <a:gd name="connsiteY72" fmla="*/ 2545 h 10064"/>
              <a:gd name="connsiteX73" fmla="*/ 1278 w 11078"/>
              <a:gd name="connsiteY73" fmla="*/ 2411 h 10064"/>
              <a:gd name="connsiteX74" fmla="*/ 1602 w 11078"/>
              <a:gd name="connsiteY74" fmla="*/ 2325 h 10064"/>
              <a:gd name="connsiteX75" fmla="*/ 1328 w 11078"/>
              <a:gd name="connsiteY75" fmla="*/ 2214 h 10064"/>
              <a:gd name="connsiteX76" fmla="*/ 1641 w 11078"/>
              <a:gd name="connsiteY76" fmla="*/ 1993 h 10064"/>
              <a:gd name="connsiteX77" fmla="*/ 352 w 11078"/>
              <a:gd name="connsiteY77" fmla="*/ 2103 h 10064"/>
              <a:gd name="connsiteX78" fmla="*/ 0 w 11078"/>
              <a:gd name="connsiteY78" fmla="*/ 1993 h 10064"/>
              <a:gd name="connsiteX79" fmla="*/ 0 w 11078"/>
              <a:gd name="connsiteY79" fmla="*/ 10064 h 10064"/>
              <a:gd name="connsiteX80" fmla="*/ 10000 w 11078"/>
              <a:gd name="connsiteY80" fmla="*/ 10064 h 10064"/>
              <a:gd name="connsiteX81" fmla="*/ 10000 w 11078"/>
              <a:gd name="connsiteY81"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664 w 10000"/>
              <a:gd name="connsiteY36" fmla="*/ 4757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46 w 10000"/>
              <a:gd name="connsiteY35" fmla="*/ 330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46 w 10000"/>
              <a:gd name="connsiteY35" fmla="*/ 330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36 h 10024"/>
              <a:gd name="connsiteX1" fmla="*/ 9709 w 10000"/>
              <a:gd name="connsiteY1" fmla="*/ 799 h 10024"/>
              <a:gd name="connsiteX2" fmla="*/ 9578 w 10000"/>
              <a:gd name="connsiteY2" fmla="*/ 681 h 10024"/>
              <a:gd name="connsiteX3" fmla="*/ 9492 w 10000"/>
              <a:gd name="connsiteY3" fmla="*/ 958 h 10024"/>
              <a:gd name="connsiteX4" fmla="*/ 9512 w 10000"/>
              <a:gd name="connsiteY4" fmla="*/ 500 h 10024"/>
              <a:gd name="connsiteX5" fmla="*/ 9433 w 10000"/>
              <a:gd name="connsiteY5" fmla="*/ 790 h 10024"/>
              <a:gd name="connsiteX6" fmla="*/ 9158 w 10000"/>
              <a:gd name="connsiteY6" fmla="*/ 1557 h 10024"/>
              <a:gd name="connsiteX7" fmla="*/ 9227 w 10000"/>
              <a:gd name="connsiteY7" fmla="*/ 1099 h 10024"/>
              <a:gd name="connsiteX8" fmla="*/ 9244 w 10000"/>
              <a:gd name="connsiteY8" fmla="*/ 872 h 10024"/>
              <a:gd name="connsiteX9" fmla="*/ 9054 w 10000"/>
              <a:gd name="connsiteY9" fmla="*/ 1581 h 10024"/>
              <a:gd name="connsiteX10" fmla="*/ 8945 w 10000"/>
              <a:gd name="connsiteY10" fmla="*/ 1842 h 10024"/>
              <a:gd name="connsiteX11" fmla="*/ 9170 w 10000"/>
              <a:gd name="connsiteY11" fmla="*/ 539 h 10024"/>
              <a:gd name="connsiteX12" fmla="*/ 9180 w 10000"/>
              <a:gd name="connsiteY12" fmla="*/ 73 h 10024"/>
              <a:gd name="connsiteX13" fmla="*/ 8594 w 10000"/>
              <a:gd name="connsiteY13" fmla="*/ 2395 h 10024"/>
              <a:gd name="connsiteX14" fmla="*/ 8477 w 10000"/>
              <a:gd name="connsiteY14" fmla="*/ 2505 h 10024"/>
              <a:gd name="connsiteX15" fmla="*/ 8594 w 10000"/>
              <a:gd name="connsiteY15" fmla="*/ 1842 h 10024"/>
              <a:gd name="connsiteX16" fmla="*/ 8320 w 10000"/>
              <a:gd name="connsiteY16" fmla="*/ 2616 h 10024"/>
              <a:gd name="connsiteX17" fmla="*/ 8320 w 10000"/>
              <a:gd name="connsiteY17" fmla="*/ 2395 h 10024"/>
              <a:gd name="connsiteX18" fmla="*/ 8555 w 10000"/>
              <a:gd name="connsiteY18" fmla="*/ 1290 h 10024"/>
              <a:gd name="connsiteX19" fmla="*/ 8438 w 10000"/>
              <a:gd name="connsiteY19" fmla="*/ 1621 h 10024"/>
              <a:gd name="connsiteX20" fmla="*/ 8047 w 10000"/>
              <a:gd name="connsiteY20" fmla="*/ 3059 h 10024"/>
              <a:gd name="connsiteX21" fmla="*/ 8047 w 10000"/>
              <a:gd name="connsiteY21" fmla="*/ 2948 h 10024"/>
              <a:gd name="connsiteX22" fmla="*/ 8242 w 10000"/>
              <a:gd name="connsiteY22" fmla="*/ 1953 h 10024"/>
              <a:gd name="connsiteX23" fmla="*/ 8320 w 10000"/>
              <a:gd name="connsiteY23" fmla="*/ 1400 h 10024"/>
              <a:gd name="connsiteX24" fmla="*/ 7734 w 10000"/>
              <a:gd name="connsiteY24" fmla="*/ 3169 h 10024"/>
              <a:gd name="connsiteX25" fmla="*/ 8086 w 10000"/>
              <a:gd name="connsiteY25" fmla="*/ 1510 h 10024"/>
              <a:gd name="connsiteX26" fmla="*/ 7734 w 10000"/>
              <a:gd name="connsiteY26" fmla="*/ 2726 h 10024"/>
              <a:gd name="connsiteX27" fmla="*/ 7734 w 10000"/>
              <a:gd name="connsiteY27" fmla="*/ 2395 h 10024"/>
              <a:gd name="connsiteX28" fmla="*/ 7227 w 10000"/>
              <a:gd name="connsiteY28" fmla="*/ 3943 h 10024"/>
              <a:gd name="connsiteX29" fmla="*/ 7227 w 10000"/>
              <a:gd name="connsiteY29" fmla="*/ 3832 h 10024"/>
              <a:gd name="connsiteX30" fmla="*/ 7422 w 10000"/>
              <a:gd name="connsiteY30" fmla="*/ 2948 h 10024"/>
              <a:gd name="connsiteX31" fmla="*/ 6764 w 10000"/>
              <a:gd name="connsiteY31" fmla="*/ 4190 h 10024"/>
              <a:gd name="connsiteX32" fmla="*/ 6641 w 10000"/>
              <a:gd name="connsiteY32" fmla="*/ 4164 h 10024"/>
              <a:gd name="connsiteX33" fmla="*/ 6836 w 10000"/>
              <a:gd name="connsiteY33" fmla="*/ 3611 h 10024"/>
              <a:gd name="connsiteX34" fmla="*/ 6484 w 10000"/>
              <a:gd name="connsiteY34" fmla="*/ 4054 h 10024"/>
              <a:gd name="connsiteX35" fmla="*/ 6846 w 10000"/>
              <a:gd name="connsiteY35" fmla="*/ 3260 h 10024"/>
              <a:gd name="connsiteX36" fmla="*/ 6006 w 10000"/>
              <a:gd name="connsiteY36" fmla="*/ 4430 h 10024"/>
              <a:gd name="connsiteX37" fmla="*/ 5625 w 10000"/>
              <a:gd name="connsiteY37" fmla="*/ 4717 h 10024"/>
              <a:gd name="connsiteX38" fmla="*/ 5703 w 10000"/>
              <a:gd name="connsiteY38" fmla="*/ 4495 h 10024"/>
              <a:gd name="connsiteX39" fmla="*/ 5486 w 10000"/>
              <a:gd name="connsiteY39" fmla="*/ 4598 h 10024"/>
              <a:gd name="connsiteX40" fmla="*/ 5313 w 10000"/>
              <a:gd name="connsiteY40" fmla="*/ 4686 h 10024"/>
              <a:gd name="connsiteX41" fmla="*/ 5234 w 10000"/>
              <a:gd name="connsiteY41" fmla="*/ 4606 h 10024"/>
              <a:gd name="connsiteX42" fmla="*/ 5586 w 10000"/>
              <a:gd name="connsiteY42" fmla="*/ 4275 h 10024"/>
              <a:gd name="connsiteX43" fmla="*/ 4141 w 10000"/>
              <a:gd name="connsiteY43" fmla="*/ 4495 h 10024"/>
              <a:gd name="connsiteX44" fmla="*/ 4375 w 10000"/>
              <a:gd name="connsiteY44" fmla="*/ 4054 h 10024"/>
              <a:gd name="connsiteX45" fmla="*/ 4375 w 10000"/>
              <a:gd name="connsiteY45" fmla="*/ 3943 h 10024"/>
              <a:gd name="connsiteX46" fmla="*/ 3906 w 10000"/>
              <a:gd name="connsiteY46" fmla="*/ 4275 h 10024"/>
              <a:gd name="connsiteX47" fmla="*/ 4573 w 10000"/>
              <a:gd name="connsiteY47" fmla="*/ 3090 h 10024"/>
              <a:gd name="connsiteX48" fmla="*/ 4531 w 10000"/>
              <a:gd name="connsiteY48" fmla="*/ 3059 h 10024"/>
              <a:gd name="connsiteX49" fmla="*/ 4102 w 10000"/>
              <a:gd name="connsiteY49" fmla="*/ 3722 h 10024"/>
              <a:gd name="connsiteX50" fmla="*/ 3359 w 10000"/>
              <a:gd name="connsiteY50" fmla="*/ 4054 h 10024"/>
              <a:gd name="connsiteX51" fmla="*/ 3527 w 10000"/>
              <a:gd name="connsiteY51" fmla="*/ 3863 h 10024"/>
              <a:gd name="connsiteX52" fmla="*/ 3594 w 10000"/>
              <a:gd name="connsiteY52" fmla="*/ 3611 h 10024"/>
              <a:gd name="connsiteX53" fmla="*/ 3203 w 10000"/>
              <a:gd name="connsiteY53" fmla="*/ 3832 h 10024"/>
              <a:gd name="connsiteX54" fmla="*/ 3242 w 10000"/>
              <a:gd name="connsiteY54" fmla="*/ 3722 h 10024"/>
              <a:gd name="connsiteX55" fmla="*/ 3672 w 10000"/>
              <a:gd name="connsiteY55" fmla="*/ 3083 h 10024"/>
              <a:gd name="connsiteX56" fmla="*/ 3502 w 10000"/>
              <a:gd name="connsiteY56" fmla="*/ 3169 h 10024"/>
              <a:gd name="connsiteX57" fmla="*/ 2891 w 10000"/>
              <a:gd name="connsiteY57" fmla="*/ 3832 h 10024"/>
              <a:gd name="connsiteX58" fmla="*/ 2852 w 10000"/>
              <a:gd name="connsiteY58" fmla="*/ 3722 h 10024"/>
              <a:gd name="connsiteX59" fmla="*/ 3219 w 10000"/>
              <a:gd name="connsiteY59" fmla="*/ 3342 h 10024"/>
              <a:gd name="connsiteX60" fmla="*/ 3477 w 10000"/>
              <a:gd name="connsiteY60" fmla="*/ 2837 h 10024"/>
              <a:gd name="connsiteX61" fmla="*/ 2539 w 10000"/>
              <a:gd name="connsiteY61" fmla="*/ 3391 h 10024"/>
              <a:gd name="connsiteX62" fmla="*/ 3203 w 10000"/>
              <a:gd name="connsiteY62" fmla="*/ 2505 h 10024"/>
              <a:gd name="connsiteX63" fmla="*/ 2617 w 10000"/>
              <a:gd name="connsiteY63" fmla="*/ 2948 h 10024"/>
              <a:gd name="connsiteX64" fmla="*/ 2695 w 10000"/>
              <a:gd name="connsiteY64" fmla="*/ 2616 h 10024"/>
              <a:gd name="connsiteX65" fmla="*/ 1914 w 10000"/>
              <a:gd name="connsiteY65" fmla="*/ 3169 h 10024"/>
              <a:gd name="connsiteX66" fmla="*/ 1903 w 10000"/>
              <a:gd name="connsiteY66" fmla="*/ 3020 h 10024"/>
              <a:gd name="connsiteX67" fmla="*/ 2305 w 10000"/>
              <a:gd name="connsiteY67" fmla="*/ 2616 h 10024"/>
              <a:gd name="connsiteX68" fmla="*/ 1523 w 10000"/>
              <a:gd name="connsiteY68" fmla="*/ 2726 h 10024"/>
              <a:gd name="connsiteX69" fmla="*/ 1769 w 10000"/>
              <a:gd name="connsiteY69" fmla="*/ 2522 h 10024"/>
              <a:gd name="connsiteX70" fmla="*/ 1211 w 10000"/>
              <a:gd name="connsiteY70" fmla="*/ 2505 h 10024"/>
              <a:gd name="connsiteX71" fmla="*/ 1211 w 10000"/>
              <a:gd name="connsiteY71" fmla="*/ 2505 h 10024"/>
              <a:gd name="connsiteX72" fmla="*/ 1278 w 10000"/>
              <a:gd name="connsiteY72" fmla="*/ 2371 h 10024"/>
              <a:gd name="connsiteX73" fmla="*/ 1602 w 10000"/>
              <a:gd name="connsiteY73" fmla="*/ 2285 h 10024"/>
              <a:gd name="connsiteX74" fmla="*/ 1328 w 10000"/>
              <a:gd name="connsiteY74" fmla="*/ 2174 h 10024"/>
              <a:gd name="connsiteX75" fmla="*/ 1641 w 10000"/>
              <a:gd name="connsiteY75" fmla="*/ 1953 h 10024"/>
              <a:gd name="connsiteX76" fmla="*/ 352 w 10000"/>
              <a:gd name="connsiteY76" fmla="*/ 2063 h 10024"/>
              <a:gd name="connsiteX77" fmla="*/ 0 w 10000"/>
              <a:gd name="connsiteY77" fmla="*/ 1953 h 10024"/>
              <a:gd name="connsiteX78" fmla="*/ 0 w 10000"/>
              <a:gd name="connsiteY78" fmla="*/ 10024 h 10024"/>
              <a:gd name="connsiteX79" fmla="*/ 10000 w 10000"/>
              <a:gd name="connsiteY79" fmla="*/ 10024 h 10024"/>
              <a:gd name="connsiteX80" fmla="*/ 10000 w 10000"/>
              <a:gd name="connsiteY80" fmla="*/ 736 h 10024"/>
              <a:gd name="connsiteX0" fmla="*/ 10000 w 10000"/>
              <a:gd name="connsiteY0" fmla="*/ 438 h 9726"/>
              <a:gd name="connsiteX1" fmla="*/ 9709 w 10000"/>
              <a:gd name="connsiteY1" fmla="*/ 501 h 9726"/>
              <a:gd name="connsiteX2" fmla="*/ 9578 w 10000"/>
              <a:gd name="connsiteY2" fmla="*/ 383 h 9726"/>
              <a:gd name="connsiteX3" fmla="*/ 9492 w 10000"/>
              <a:gd name="connsiteY3" fmla="*/ 660 h 9726"/>
              <a:gd name="connsiteX4" fmla="*/ 9512 w 10000"/>
              <a:gd name="connsiteY4" fmla="*/ 202 h 9726"/>
              <a:gd name="connsiteX5" fmla="*/ 9433 w 10000"/>
              <a:gd name="connsiteY5" fmla="*/ 492 h 9726"/>
              <a:gd name="connsiteX6" fmla="*/ 9158 w 10000"/>
              <a:gd name="connsiteY6" fmla="*/ 1259 h 9726"/>
              <a:gd name="connsiteX7" fmla="*/ 9227 w 10000"/>
              <a:gd name="connsiteY7" fmla="*/ 801 h 9726"/>
              <a:gd name="connsiteX8" fmla="*/ 9244 w 10000"/>
              <a:gd name="connsiteY8" fmla="*/ 574 h 9726"/>
              <a:gd name="connsiteX9" fmla="*/ 9054 w 10000"/>
              <a:gd name="connsiteY9" fmla="*/ 1283 h 9726"/>
              <a:gd name="connsiteX10" fmla="*/ 8945 w 10000"/>
              <a:gd name="connsiteY10" fmla="*/ 1544 h 9726"/>
              <a:gd name="connsiteX11" fmla="*/ 9170 w 10000"/>
              <a:gd name="connsiteY11" fmla="*/ 241 h 9726"/>
              <a:gd name="connsiteX12" fmla="*/ 9110 w 10000"/>
              <a:gd name="connsiteY12" fmla="*/ 178 h 9726"/>
              <a:gd name="connsiteX13" fmla="*/ 8594 w 10000"/>
              <a:gd name="connsiteY13" fmla="*/ 2097 h 9726"/>
              <a:gd name="connsiteX14" fmla="*/ 8477 w 10000"/>
              <a:gd name="connsiteY14" fmla="*/ 2207 h 9726"/>
              <a:gd name="connsiteX15" fmla="*/ 8594 w 10000"/>
              <a:gd name="connsiteY15" fmla="*/ 1544 h 9726"/>
              <a:gd name="connsiteX16" fmla="*/ 8320 w 10000"/>
              <a:gd name="connsiteY16" fmla="*/ 2318 h 9726"/>
              <a:gd name="connsiteX17" fmla="*/ 8320 w 10000"/>
              <a:gd name="connsiteY17" fmla="*/ 2097 h 9726"/>
              <a:gd name="connsiteX18" fmla="*/ 8555 w 10000"/>
              <a:gd name="connsiteY18" fmla="*/ 992 h 9726"/>
              <a:gd name="connsiteX19" fmla="*/ 8438 w 10000"/>
              <a:gd name="connsiteY19" fmla="*/ 1323 h 9726"/>
              <a:gd name="connsiteX20" fmla="*/ 8047 w 10000"/>
              <a:gd name="connsiteY20" fmla="*/ 2761 h 9726"/>
              <a:gd name="connsiteX21" fmla="*/ 8047 w 10000"/>
              <a:gd name="connsiteY21" fmla="*/ 2650 h 9726"/>
              <a:gd name="connsiteX22" fmla="*/ 8242 w 10000"/>
              <a:gd name="connsiteY22" fmla="*/ 1655 h 9726"/>
              <a:gd name="connsiteX23" fmla="*/ 8320 w 10000"/>
              <a:gd name="connsiteY23" fmla="*/ 1102 h 9726"/>
              <a:gd name="connsiteX24" fmla="*/ 7734 w 10000"/>
              <a:gd name="connsiteY24" fmla="*/ 2871 h 9726"/>
              <a:gd name="connsiteX25" fmla="*/ 8086 w 10000"/>
              <a:gd name="connsiteY25" fmla="*/ 1212 h 9726"/>
              <a:gd name="connsiteX26" fmla="*/ 7734 w 10000"/>
              <a:gd name="connsiteY26" fmla="*/ 2428 h 9726"/>
              <a:gd name="connsiteX27" fmla="*/ 7734 w 10000"/>
              <a:gd name="connsiteY27" fmla="*/ 2097 h 9726"/>
              <a:gd name="connsiteX28" fmla="*/ 7227 w 10000"/>
              <a:gd name="connsiteY28" fmla="*/ 3645 h 9726"/>
              <a:gd name="connsiteX29" fmla="*/ 7227 w 10000"/>
              <a:gd name="connsiteY29" fmla="*/ 3534 h 9726"/>
              <a:gd name="connsiteX30" fmla="*/ 7422 w 10000"/>
              <a:gd name="connsiteY30" fmla="*/ 2650 h 9726"/>
              <a:gd name="connsiteX31" fmla="*/ 6764 w 10000"/>
              <a:gd name="connsiteY31" fmla="*/ 3892 h 9726"/>
              <a:gd name="connsiteX32" fmla="*/ 6641 w 10000"/>
              <a:gd name="connsiteY32" fmla="*/ 3866 h 9726"/>
              <a:gd name="connsiteX33" fmla="*/ 6836 w 10000"/>
              <a:gd name="connsiteY33" fmla="*/ 3313 h 9726"/>
              <a:gd name="connsiteX34" fmla="*/ 6484 w 10000"/>
              <a:gd name="connsiteY34" fmla="*/ 3756 h 9726"/>
              <a:gd name="connsiteX35" fmla="*/ 6846 w 10000"/>
              <a:gd name="connsiteY35" fmla="*/ 2962 h 9726"/>
              <a:gd name="connsiteX36" fmla="*/ 6006 w 10000"/>
              <a:gd name="connsiteY36" fmla="*/ 4132 h 9726"/>
              <a:gd name="connsiteX37" fmla="*/ 5625 w 10000"/>
              <a:gd name="connsiteY37" fmla="*/ 4419 h 9726"/>
              <a:gd name="connsiteX38" fmla="*/ 5703 w 10000"/>
              <a:gd name="connsiteY38" fmla="*/ 4197 h 9726"/>
              <a:gd name="connsiteX39" fmla="*/ 5486 w 10000"/>
              <a:gd name="connsiteY39" fmla="*/ 4300 h 9726"/>
              <a:gd name="connsiteX40" fmla="*/ 5313 w 10000"/>
              <a:gd name="connsiteY40" fmla="*/ 4388 h 9726"/>
              <a:gd name="connsiteX41" fmla="*/ 5234 w 10000"/>
              <a:gd name="connsiteY41" fmla="*/ 4308 h 9726"/>
              <a:gd name="connsiteX42" fmla="*/ 5586 w 10000"/>
              <a:gd name="connsiteY42" fmla="*/ 3977 h 9726"/>
              <a:gd name="connsiteX43" fmla="*/ 4141 w 10000"/>
              <a:gd name="connsiteY43" fmla="*/ 4197 h 9726"/>
              <a:gd name="connsiteX44" fmla="*/ 4375 w 10000"/>
              <a:gd name="connsiteY44" fmla="*/ 3756 h 9726"/>
              <a:gd name="connsiteX45" fmla="*/ 4375 w 10000"/>
              <a:gd name="connsiteY45" fmla="*/ 3645 h 9726"/>
              <a:gd name="connsiteX46" fmla="*/ 3906 w 10000"/>
              <a:gd name="connsiteY46" fmla="*/ 3977 h 9726"/>
              <a:gd name="connsiteX47" fmla="*/ 4573 w 10000"/>
              <a:gd name="connsiteY47" fmla="*/ 2792 h 9726"/>
              <a:gd name="connsiteX48" fmla="*/ 4531 w 10000"/>
              <a:gd name="connsiteY48" fmla="*/ 2761 h 9726"/>
              <a:gd name="connsiteX49" fmla="*/ 4102 w 10000"/>
              <a:gd name="connsiteY49" fmla="*/ 3424 h 9726"/>
              <a:gd name="connsiteX50" fmla="*/ 3359 w 10000"/>
              <a:gd name="connsiteY50" fmla="*/ 3756 h 9726"/>
              <a:gd name="connsiteX51" fmla="*/ 3527 w 10000"/>
              <a:gd name="connsiteY51" fmla="*/ 3565 h 9726"/>
              <a:gd name="connsiteX52" fmla="*/ 3594 w 10000"/>
              <a:gd name="connsiteY52" fmla="*/ 3313 h 9726"/>
              <a:gd name="connsiteX53" fmla="*/ 3203 w 10000"/>
              <a:gd name="connsiteY53" fmla="*/ 3534 h 9726"/>
              <a:gd name="connsiteX54" fmla="*/ 3242 w 10000"/>
              <a:gd name="connsiteY54" fmla="*/ 3424 h 9726"/>
              <a:gd name="connsiteX55" fmla="*/ 3672 w 10000"/>
              <a:gd name="connsiteY55" fmla="*/ 2785 h 9726"/>
              <a:gd name="connsiteX56" fmla="*/ 3502 w 10000"/>
              <a:gd name="connsiteY56" fmla="*/ 2871 h 9726"/>
              <a:gd name="connsiteX57" fmla="*/ 2891 w 10000"/>
              <a:gd name="connsiteY57" fmla="*/ 3534 h 9726"/>
              <a:gd name="connsiteX58" fmla="*/ 2852 w 10000"/>
              <a:gd name="connsiteY58" fmla="*/ 3424 h 9726"/>
              <a:gd name="connsiteX59" fmla="*/ 3219 w 10000"/>
              <a:gd name="connsiteY59" fmla="*/ 3044 h 9726"/>
              <a:gd name="connsiteX60" fmla="*/ 3477 w 10000"/>
              <a:gd name="connsiteY60" fmla="*/ 2539 h 9726"/>
              <a:gd name="connsiteX61" fmla="*/ 2539 w 10000"/>
              <a:gd name="connsiteY61" fmla="*/ 3093 h 9726"/>
              <a:gd name="connsiteX62" fmla="*/ 3203 w 10000"/>
              <a:gd name="connsiteY62" fmla="*/ 2207 h 9726"/>
              <a:gd name="connsiteX63" fmla="*/ 2617 w 10000"/>
              <a:gd name="connsiteY63" fmla="*/ 2650 h 9726"/>
              <a:gd name="connsiteX64" fmla="*/ 2695 w 10000"/>
              <a:gd name="connsiteY64" fmla="*/ 2318 h 9726"/>
              <a:gd name="connsiteX65" fmla="*/ 1914 w 10000"/>
              <a:gd name="connsiteY65" fmla="*/ 2871 h 9726"/>
              <a:gd name="connsiteX66" fmla="*/ 1903 w 10000"/>
              <a:gd name="connsiteY66" fmla="*/ 2722 h 9726"/>
              <a:gd name="connsiteX67" fmla="*/ 2305 w 10000"/>
              <a:gd name="connsiteY67" fmla="*/ 2318 h 9726"/>
              <a:gd name="connsiteX68" fmla="*/ 1523 w 10000"/>
              <a:gd name="connsiteY68" fmla="*/ 2428 h 9726"/>
              <a:gd name="connsiteX69" fmla="*/ 1769 w 10000"/>
              <a:gd name="connsiteY69" fmla="*/ 2224 h 9726"/>
              <a:gd name="connsiteX70" fmla="*/ 1211 w 10000"/>
              <a:gd name="connsiteY70" fmla="*/ 2207 h 9726"/>
              <a:gd name="connsiteX71" fmla="*/ 1211 w 10000"/>
              <a:gd name="connsiteY71" fmla="*/ 2207 h 9726"/>
              <a:gd name="connsiteX72" fmla="*/ 1278 w 10000"/>
              <a:gd name="connsiteY72" fmla="*/ 2073 h 9726"/>
              <a:gd name="connsiteX73" fmla="*/ 1602 w 10000"/>
              <a:gd name="connsiteY73" fmla="*/ 1987 h 9726"/>
              <a:gd name="connsiteX74" fmla="*/ 1328 w 10000"/>
              <a:gd name="connsiteY74" fmla="*/ 1876 h 9726"/>
              <a:gd name="connsiteX75" fmla="*/ 1641 w 10000"/>
              <a:gd name="connsiteY75" fmla="*/ 1655 h 9726"/>
              <a:gd name="connsiteX76" fmla="*/ 352 w 10000"/>
              <a:gd name="connsiteY76" fmla="*/ 1765 h 9726"/>
              <a:gd name="connsiteX77" fmla="*/ 0 w 10000"/>
              <a:gd name="connsiteY77" fmla="*/ 1655 h 9726"/>
              <a:gd name="connsiteX78" fmla="*/ 0 w 10000"/>
              <a:gd name="connsiteY78" fmla="*/ 9726 h 9726"/>
              <a:gd name="connsiteX79" fmla="*/ 10000 w 10000"/>
              <a:gd name="connsiteY79" fmla="*/ 9726 h 9726"/>
              <a:gd name="connsiteX80" fmla="*/ 10000 w 10000"/>
              <a:gd name="connsiteY80" fmla="*/ 438 h 9726"/>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10000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92 w 10000"/>
              <a:gd name="connsiteY78" fmla="*/ 7025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92 w 10000"/>
              <a:gd name="connsiteY78" fmla="*/ 7025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88 w 10000"/>
              <a:gd name="connsiteY78" fmla="*/ 5422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6754"/>
              <a:gd name="connsiteX1" fmla="*/ 9709 w 10000"/>
              <a:gd name="connsiteY1" fmla="*/ 515 h 6754"/>
              <a:gd name="connsiteX2" fmla="*/ 9578 w 10000"/>
              <a:gd name="connsiteY2" fmla="*/ 394 h 6754"/>
              <a:gd name="connsiteX3" fmla="*/ 9492 w 10000"/>
              <a:gd name="connsiteY3" fmla="*/ 679 h 6754"/>
              <a:gd name="connsiteX4" fmla="*/ 9512 w 10000"/>
              <a:gd name="connsiteY4" fmla="*/ 208 h 6754"/>
              <a:gd name="connsiteX5" fmla="*/ 9433 w 10000"/>
              <a:gd name="connsiteY5" fmla="*/ 506 h 6754"/>
              <a:gd name="connsiteX6" fmla="*/ 9158 w 10000"/>
              <a:gd name="connsiteY6" fmla="*/ 1294 h 6754"/>
              <a:gd name="connsiteX7" fmla="*/ 9227 w 10000"/>
              <a:gd name="connsiteY7" fmla="*/ 824 h 6754"/>
              <a:gd name="connsiteX8" fmla="*/ 9244 w 10000"/>
              <a:gd name="connsiteY8" fmla="*/ 590 h 6754"/>
              <a:gd name="connsiteX9" fmla="*/ 9054 w 10000"/>
              <a:gd name="connsiteY9" fmla="*/ 1319 h 6754"/>
              <a:gd name="connsiteX10" fmla="*/ 8945 w 10000"/>
              <a:gd name="connsiteY10" fmla="*/ 1587 h 6754"/>
              <a:gd name="connsiteX11" fmla="*/ 9170 w 10000"/>
              <a:gd name="connsiteY11" fmla="*/ 248 h 6754"/>
              <a:gd name="connsiteX12" fmla="*/ 9110 w 10000"/>
              <a:gd name="connsiteY12" fmla="*/ 183 h 6754"/>
              <a:gd name="connsiteX13" fmla="*/ 8594 w 10000"/>
              <a:gd name="connsiteY13" fmla="*/ 2156 h 6754"/>
              <a:gd name="connsiteX14" fmla="*/ 8477 w 10000"/>
              <a:gd name="connsiteY14" fmla="*/ 2269 h 6754"/>
              <a:gd name="connsiteX15" fmla="*/ 8594 w 10000"/>
              <a:gd name="connsiteY15" fmla="*/ 1587 h 6754"/>
              <a:gd name="connsiteX16" fmla="*/ 8320 w 10000"/>
              <a:gd name="connsiteY16" fmla="*/ 2383 h 6754"/>
              <a:gd name="connsiteX17" fmla="*/ 8320 w 10000"/>
              <a:gd name="connsiteY17" fmla="*/ 2156 h 6754"/>
              <a:gd name="connsiteX18" fmla="*/ 8555 w 10000"/>
              <a:gd name="connsiteY18" fmla="*/ 1020 h 6754"/>
              <a:gd name="connsiteX19" fmla="*/ 8438 w 10000"/>
              <a:gd name="connsiteY19" fmla="*/ 1360 h 6754"/>
              <a:gd name="connsiteX20" fmla="*/ 8047 w 10000"/>
              <a:gd name="connsiteY20" fmla="*/ 2839 h 6754"/>
              <a:gd name="connsiteX21" fmla="*/ 8047 w 10000"/>
              <a:gd name="connsiteY21" fmla="*/ 2725 h 6754"/>
              <a:gd name="connsiteX22" fmla="*/ 8242 w 10000"/>
              <a:gd name="connsiteY22" fmla="*/ 1702 h 6754"/>
              <a:gd name="connsiteX23" fmla="*/ 8320 w 10000"/>
              <a:gd name="connsiteY23" fmla="*/ 1133 h 6754"/>
              <a:gd name="connsiteX24" fmla="*/ 7734 w 10000"/>
              <a:gd name="connsiteY24" fmla="*/ 2952 h 6754"/>
              <a:gd name="connsiteX25" fmla="*/ 8086 w 10000"/>
              <a:gd name="connsiteY25" fmla="*/ 1246 h 6754"/>
              <a:gd name="connsiteX26" fmla="*/ 7734 w 10000"/>
              <a:gd name="connsiteY26" fmla="*/ 2496 h 6754"/>
              <a:gd name="connsiteX27" fmla="*/ 7734 w 10000"/>
              <a:gd name="connsiteY27" fmla="*/ 2156 h 6754"/>
              <a:gd name="connsiteX28" fmla="*/ 7227 w 10000"/>
              <a:gd name="connsiteY28" fmla="*/ 3748 h 6754"/>
              <a:gd name="connsiteX29" fmla="*/ 7227 w 10000"/>
              <a:gd name="connsiteY29" fmla="*/ 3634 h 6754"/>
              <a:gd name="connsiteX30" fmla="*/ 7422 w 10000"/>
              <a:gd name="connsiteY30" fmla="*/ 2725 h 6754"/>
              <a:gd name="connsiteX31" fmla="*/ 6764 w 10000"/>
              <a:gd name="connsiteY31" fmla="*/ 4002 h 6754"/>
              <a:gd name="connsiteX32" fmla="*/ 6641 w 10000"/>
              <a:gd name="connsiteY32" fmla="*/ 3975 h 6754"/>
              <a:gd name="connsiteX33" fmla="*/ 6836 w 10000"/>
              <a:gd name="connsiteY33" fmla="*/ 3406 h 6754"/>
              <a:gd name="connsiteX34" fmla="*/ 6484 w 10000"/>
              <a:gd name="connsiteY34" fmla="*/ 3862 h 6754"/>
              <a:gd name="connsiteX35" fmla="*/ 6846 w 10000"/>
              <a:gd name="connsiteY35" fmla="*/ 3045 h 6754"/>
              <a:gd name="connsiteX36" fmla="*/ 6006 w 10000"/>
              <a:gd name="connsiteY36" fmla="*/ 4248 h 6754"/>
              <a:gd name="connsiteX37" fmla="*/ 5625 w 10000"/>
              <a:gd name="connsiteY37" fmla="*/ 4543 h 6754"/>
              <a:gd name="connsiteX38" fmla="*/ 5703 w 10000"/>
              <a:gd name="connsiteY38" fmla="*/ 4315 h 6754"/>
              <a:gd name="connsiteX39" fmla="*/ 5486 w 10000"/>
              <a:gd name="connsiteY39" fmla="*/ 4421 h 6754"/>
              <a:gd name="connsiteX40" fmla="*/ 5313 w 10000"/>
              <a:gd name="connsiteY40" fmla="*/ 4512 h 6754"/>
              <a:gd name="connsiteX41" fmla="*/ 5234 w 10000"/>
              <a:gd name="connsiteY41" fmla="*/ 4429 h 6754"/>
              <a:gd name="connsiteX42" fmla="*/ 5586 w 10000"/>
              <a:gd name="connsiteY42" fmla="*/ 4089 h 6754"/>
              <a:gd name="connsiteX43" fmla="*/ 4141 w 10000"/>
              <a:gd name="connsiteY43" fmla="*/ 4315 h 6754"/>
              <a:gd name="connsiteX44" fmla="*/ 4375 w 10000"/>
              <a:gd name="connsiteY44" fmla="*/ 3862 h 6754"/>
              <a:gd name="connsiteX45" fmla="*/ 4375 w 10000"/>
              <a:gd name="connsiteY45" fmla="*/ 3748 h 6754"/>
              <a:gd name="connsiteX46" fmla="*/ 3906 w 10000"/>
              <a:gd name="connsiteY46" fmla="*/ 4089 h 6754"/>
              <a:gd name="connsiteX47" fmla="*/ 4573 w 10000"/>
              <a:gd name="connsiteY47" fmla="*/ 2871 h 6754"/>
              <a:gd name="connsiteX48" fmla="*/ 4531 w 10000"/>
              <a:gd name="connsiteY48" fmla="*/ 2839 h 6754"/>
              <a:gd name="connsiteX49" fmla="*/ 4102 w 10000"/>
              <a:gd name="connsiteY49" fmla="*/ 3520 h 6754"/>
              <a:gd name="connsiteX50" fmla="*/ 3359 w 10000"/>
              <a:gd name="connsiteY50" fmla="*/ 3862 h 6754"/>
              <a:gd name="connsiteX51" fmla="*/ 3527 w 10000"/>
              <a:gd name="connsiteY51" fmla="*/ 3665 h 6754"/>
              <a:gd name="connsiteX52" fmla="*/ 3594 w 10000"/>
              <a:gd name="connsiteY52" fmla="*/ 3406 h 6754"/>
              <a:gd name="connsiteX53" fmla="*/ 3203 w 10000"/>
              <a:gd name="connsiteY53" fmla="*/ 3634 h 6754"/>
              <a:gd name="connsiteX54" fmla="*/ 3242 w 10000"/>
              <a:gd name="connsiteY54" fmla="*/ 3520 h 6754"/>
              <a:gd name="connsiteX55" fmla="*/ 3672 w 10000"/>
              <a:gd name="connsiteY55" fmla="*/ 2863 h 6754"/>
              <a:gd name="connsiteX56" fmla="*/ 3502 w 10000"/>
              <a:gd name="connsiteY56" fmla="*/ 2952 h 6754"/>
              <a:gd name="connsiteX57" fmla="*/ 2891 w 10000"/>
              <a:gd name="connsiteY57" fmla="*/ 3634 h 6754"/>
              <a:gd name="connsiteX58" fmla="*/ 2852 w 10000"/>
              <a:gd name="connsiteY58" fmla="*/ 3520 h 6754"/>
              <a:gd name="connsiteX59" fmla="*/ 3219 w 10000"/>
              <a:gd name="connsiteY59" fmla="*/ 3130 h 6754"/>
              <a:gd name="connsiteX60" fmla="*/ 3477 w 10000"/>
              <a:gd name="connsiteY60" fmla="*/ 2611 h 6754"/>
              <a:gd name="connsiteX61" fmla="*/ 2539 w 10000"/>
              <a:gd name="connsiteY61" fmla="*/ 3180 h 6754"/>
              <a:gd name="connsiteX62" fmla="*/ 3203 w 10000"/>
              <a:gd name="connsiteY62" fmla="*/ 2269 h 6754"/>
              <a:gd name="connsiteX63" fmla="*/ 2617 w 10000"/>
              <a:gd name="connsiteY63" fmla="*/ 2725 h 6754"/>
              <a:gd name="connsiteX64" fmla="*/ 2695 w 10000"/>
              <a:gd name="connsiteY64" fmla="*/ 2383 h 6754"/>
              <a:gd name="connsiteX65" fmla="*/ 1914 w 10000"/>
              <a:gd name="connsiteY65" fmla="*/ 2952 h 6754"/>
              <a:gd name="connsiteX66" fmla="*/ 1903 w 10000"/>
              <a:gd name="connsiteY66" fmla="*/ 2799 h 6754"/>
              <a:gd name="connsiteX67" fmla="*/ 2305 w 10000"/>
              <a:gd name="connsiteY67" fmla="*/ 2383 h 6754"/>
              <a:gd name="connsiteX68" fmla="*/ 1523 w 10000"/>
              <a:gd name="connsiteY68" fmla="*/ 2496 h 6754"/>
              <a:gd name="connsiteX69" fmla="*/ 1769 w 10000"/>
              <a:gd name="connsiteY69" fmla="*/ 2287 h 6754"/>
              <a:gd name="connsiteX70" fmla="*/ 1211 w 10000"/>
              <a:gd name="connsiteY70" fmla="*/ 2269 h 6754"/>
              <a:gd name="connsiteX71" fmla="*/ 1211 w 10000"/>
              <a:gd name="connsiteY71" fmla="*/ 2269 h 6754"/>
              <a:gd name="connsiteX72" fmla="*/ 1278 w 10000"/>
              <a:gd name="connsiteY72" fmla="*/ 2131 h 6754"/>
              <a:gd name="connsiteX73" fmla="*/ 1602 w 10000"/>
              <a:gd name="connsiteY73" fmla="*/ 2043 h 6754"/>
              <a:gd name="connsiteX74" fmla="*/ 1328 w 10000"/>
              <a:gd name="connsiteY74" fmla="*/ 1929 h 6754"/>
              <a:gd name="connsiteX75" fmla="*/ 1641 w 10000"/>
              <a:gd name="connsiteY75" fmla="*/ 1702 h 6754"/>
              <a:gd name="connsiteX76" fmla="*/ 352 w 10000"/>
              <a:gd name="connsiteY76" fmla="*/ 1815 h 6754"/>
              <a:gd name="connsiteX77" fmla="*/ 0 w 10000"/>
              <a:gd name="connsiteY77" fmla="*/ 1702 h 6754"/>
              <a:gd name="connsiteX78" fmla="*/ 0 w 10000"/>
              <a:gd name="connsiteY78" fmla="*/ 5574 h 6754"/>
              <a:gd name="connsiteX79" fmla="*/ 9881 w 10000"/>
              <a:gd name="connsiteY79" fmla="*/ 6754 h 6754"/>
              <a:gd name="connsiteX80" fmla="*/ 10000 w 10000"/>
              <a:gd name="connsiteY80" fmla="*/ 450 h 6754"/>
              <a:gd name="connsiteX0" fmla="*/ 10000 w 10000"/>
              <a:gd name="connsiteY0" fmla="*/ 666 h 8253"/>
              <a:gd name="connsiteX1" fmla="*/ 9709 w 10000"/>
              <a:gd name="connsiteY1" fmla="*/ 763 h 8253"/>
              <a:gd name="connsiteX2" fmla="*/ 9578 w 10000"/>
              <a:gd name="connsiteY2" fmla="*/ 583 h 8253"/>
              <a:gd name="connsiteX3" fmla="*/ 9492 w 10000"/>
              <a:gd name="connsiteY3" fmla="*/ 1005 h 8253"/>
              <a:gd name="connsiteX4" fmla="*/ 9512 w 10000"/>
              <a:gd name="connsiteY4" fmla="*/ 308 h 8253"/>
              <a:gd name="connsiteX5" fmla="*/ 9433 w 10000"/>
              <a:gd name="connsiteY5" fmla="*/ 749 h 8253"/>
              <a:gd name="connsiteX6" fmla="*/ 9158 w 10000"/>
              <a:gd name="connsiteY6" fmla="*/ 1916 h 8253"/>
              <a:gd name="connsiteX7" fmla="*/ 9227 w 10000"/>
              <a:gd name="connsiteY7" fmla="*/ 1220 h 8253"/>
              <a:gd name="connsiteX8" fmla="*/ 9244 w 10000"/>
              <a:gd name="connsiteY8" fmla="*/ 874 h 8253"/>
              <a:gd name="connsiteX9" fmla="*/ 9054 w 10000"/>
              <a:gd name="connsiteY9" fmla="*/ 1953 h 8253"/>
              <a:gd name="connsiteX10" fmla="*/ 8945 w 10000"/>
              <a:gd name="connsiteY10" fmla="*/ 2350 h 8253"/>
              <a:gd name="connsiteX11" fmla="*/ 9170 w 10000"/>
              <a:gd name="connsiteY11" fmla="*/ 367 h 8253"/>
              <a:gd name="connsiteX12" fmla="*/ 9110 w 10000"/>
              <a:gd name="connsiteY12" fmla="*/ 271 h 8253"/>
              <a:gd name="connsiteX13" fmla="*/ 8594 w 10000"/>
              <a:gd name="connsiteY13" fmla="*/ 3192 h 8253"/>
              <a:gd name="connsiteX14" fmla="*/ 8477 w 10000"/>
              <a:gd name="connsiteY14" fmla="*/ 3359 h 8253"/>
              <a:gd name="connsiteX15" fmla="*/ 8594 w 10000"/>
              <a:gd name="connsiteY15" fmla="*/ 2350 h 8253"/>
              <a:gd name="connsiteX16" fmla="*/ 8320 w 10000"/>
              <a:gd name="connsiteY16" fmla="*/ 3528 h 8253"/>
              <a:gd name="connsiteX17" fmla="*/ 8320 w 10000"/>
              <a:gd name="connsiteY17" fmla="*/ 3192 h 8253"/>
              <a:gd name="connsiteX18" fmla="*/ 8555 w 10000"/>
              <a:gd name="connsiteY18" fmla="*/ 1510 h 8253"/>
              <a:gd name="connsiteX19" fmla="*/ 8438 w 10000"/>
              <a:gd name="connsiteY19" fmla="*/ 2014 h 8253"/>
              <a:gd name="connsiteX20" fmla="*/ 8047 w 10000"/>
              <a:gd name="connsiteY20" fmla="*/ 4203 h 8253"/>
              <a:gd name="connsiteX21" fmla="*/ 8047 w 10000"/>
              <a:gd name="connsiteY21" fmla="*/ 4035 h 8253"/>
              <a:gd name="connsiteX22" fmla="*/ 8242 w 10000"/>
              <a:gd name="connsiteY22" fmla="*/ 2520 h 8253"/>
              <a:gd name="connsiteX23" fmla="*/ 8320 w 10000"/>
              <a:gd name="connsiteY23" fmla="*/ 1678 h 8253"/>
              <a:gd name="connsiteX24" fmla="*/ 7734 w 10000"/>
              <a:gd name="connsiteY24" fmla="*/ 4371 h 8253"/>
              <a:gd name="connsiteX25" fmla="*/ 8086 w 10000"/>
              <a:gd name="connsiteY25" fmla="*/ 1845 h 8253"/>
              <a:gd name="connsiteX26" fmla="*/ 7734 w 10000"/>
              <a:gd name="connsiteY26" fmla="*/ 3696 h 8253"/>
              <a:gd name="connsiteX27" fmla="*/ 7734 w 10000"/>
              <a:gd name="connsiteY27" fmla="*/ 3192 h 8253"/>
              <a:gd name="connsiteX28" fmla="*/ 7227 w 10000"/>
              <a:gd name="connsiteY28" fmla="*/ 5549 h 8253"/>
              <a:gd name="connsiteX29" fmla="*/ 7227 w 10000"/>
              <a:gd name="connsiteY29" fmla="*/ 5381 h 8253"/>
              <a:gd name="connsiteX30" fmla="*/ 7422 w 10000"/>
              <a:gd name="connsiteY30" fmla="*/ 4035 h 8253"/>
              <a:gd name="connsiteX31" fmla="*/ 6764 w 10000"/>
              <a:gd name="connsiteY31" fmla="*/ 5925 h 8253"/>
              <a:gd name="connsiteX32" fmla="*/ 6641 w 10000"/>
              <a:gd name="connsiteY32" fmla="*/ 5885 h 8253"/>
              <a:gd name="connsiteX33" fmla="*/ 6836 w 10000"/>
              <a:gd name="connsiteY33" fmla="*/ 5043 h 8253"/>
              <a:gd name="connsiteX34" fmla="*/ 6484 w 10000"/>
              <a:gd name="connsiteY34" fmla="*/ 5718 h 8253"/>
              <a:gd name="connsiteX35" fmla="*/ 6846 w 10000"/>
              <a:gd name="connsiteY35" fmla="*/ 4508 h 8253"/>
              <a:gd name="connsiteX36" fmla="*/ 6006 w 10000"/>
              <a:gd name="connsiteY36" fmla="*/ 6290 h 8253"/>
              <a:gd name="connsiteX37" fmla="*/ 5625 w 10000"/>
              <a:gd name="connsiteY37" fmla="*/ 6726 h 8253"/>
              <a:gd name="connsiteX38" fmla="*/ 5703 w 10000"/>
              <a:gd name="connsiteY38" fmla="*/ 6389 h 8253"/>
              <a:gd name="connsiteX39" fmla="*/ 5486 w 10000"/>
              <a:gd name="connsiteY39" fmla="*/ 6546 h 8253"/>
              <a:gd name="connsiteX40" fmla="*/ 5313 w 10000"/>
              <a:gd name="connsiteY40" fmla="*/ 6680 h 8253"/>
              <a:gd name="connsiteX41" fmla="*/ 5234 w 10000"/>
              <a:gd name="connsiteY41" fmla="*/ 6558 h 8253"/>
              <a:gd name="connsiteX42" fmla="*/ 5586 w 10000"/>
              <a:gd name="connsiteY42" fmla="*/ 6054 h 8253"/>
              <a:gd name="connsiteX43" fmla="*/ 4141 w 10000"/>
              <a:gd name="connsiteY43" fmla="*/ 6389 h 8253"/>
              <a:gd name="connsiteX44" fmla="*/ 4375 w 10000"/>
              <a:gd name="connsiteY44" fmla="*/ 5718 h 8253"/>
              <a:gd name="connsiteX45" fmla="*/ 4375 w 10000"/>
              <a:gd name="connsiteY45" fmla="*/ 5549 h 8253"/>
              <a:gd name="connsiteX46" fmla="*/ 3906 w 10000"/>
              <a:gd name="connsiteY46" fmla="*/ 6054 h 8253"/>
              <a:gd name="connsiteX47" fmla="*/ 4573 w 10000"/>
              <a:gd name="connsiteY47" fmla="*/ 4251 h 8253"/>
              <a:gd name="connsiteX48" fmla="*/ 4531 w 10000"/>
              <a:gd name="connsiteY48" fmla="*/ 4203 h 8253"/>
              <a:gd name="connsiteX49" fmla="*/ 4102 w 10000"/>
              <a:gd name="connsiteY49" fmla="*/ 5212 h 8253"/>
              <a:gd name="connsiteX50" fmla="*/ 3359 w 10000"/>
              <a:gd name="connsiteY50" fmla="*/ 5718 h 8253"/>
              <a:gd name="connsiteX51" fmla="*/ 3527 w 10000"/>
              <a:gd name="connsiteY51" fmla="*/ 5426 h 8253"/>
              <a:gd name="connsiteX52" fmla="*/ 3594 w 10000"/>
              <a:gd name="connsiteY52" fmla="*/ 5043 h 8253"/>
              <a:gd name="connsiteX53" fmla="*/ 3203 w 10000"/>
              <a:gd name="connsiteY53" fmla="*/ 5381 h 8253"/>
              <a:gd name="connsiteX54" fmla="*/ 3242 w 10000"/>
              <a:gd name="connsiteY54" fmla="*/ 5212 h 8253"/>
              <a:gd name="connsiteX55" fmla="*/ 3672 w 10000"/>
              <a:gd name="connsiteY55" fmla="*/ 4239 h 8253"/>
              <a:gd name="connsiteX56" fmla="*/ 3502 w 10000"/>
              <a:gd name="connsiteY56" fmla="*/ 4371 h 8253"/>
              <a:gd name="connsiteX57" fmla="*/ 2891 w 10000"/>
              <a:gd name="connsiteY57" fmla="*/ 5381 h 8253"/>
              <a:gd name="connsiteX58" fmla="*/ 2852 w 10000"/>
              <a:gd name="connsiteY58" fmla="*/ 5212 h 8253"/>
              <a:gd name="connsiteX59" fmla="*/ 3219 w 10000"/>
              <a:gd name="connsiteY59" fmla="*/ 4634 h 8253"/>
              <a:gd name="connsiteX60" fmla="*/ 3477 w 10000"/>
              <a:gd name="connsiteY60" fmla="*/ 3866 h 8253"/>
              <a:gd name="connsiteX61" fmla="*/ 2539 w 10000"/>
              <a:gd name="connsiteY61" fmla="*/ 4708 h 8253"/>
              <a:gd name="connsiteX62" fmla="*/ 3203 w 10000"/>
              <a:gd name="connsiteY62" fmla="*/ 3359 h 8253"/>
              <a:gd name="connsiteX63" fmla="*/ 2617 w 10000"/>
              <a:gd name="connsiteY63" fmla="*/ 4035 h 8253"/>
              <a:gd name="connsiteX64" fmla="*/ 2695 w 10000"/>
              <a:gd name="connsiteY64" fmla="*/ 3528 h 8253"/>
              <a:gd name="connsiteX65" fmla="*/ 1914 w 10000"/>
              <a:gd name="connsiteY65" fmla="*/ 4371 h 8253"/>
              <a:gd name="connsiteX66" fmla="*/ 1903 w 10000"/>
              <a:gd name="connsiteY66" fmla="*/ 4144 h 8253"/>
              <a:gd name="connsiteX67" fmla="*/ 2305 w 10000"/>
              <a:gd name="connsiteY67" fmla="*/ 3528 h 8253"/>
              <a:gd name="connsiteX68" fmla="*/ 1523 w 10000"/>
              <a:gd name="connsiteY68" fmla="*/ 3696 h 8253"/>
              <a:gd name="connsiteX69" fmla="*/ 1769 w 10000"/>
              <a:gd name="connsiteY69" fmla="*/ 3386 h 8253"/>
              <a:gd name="connsiteX70" fmla="*/ 1211 w 10000"/>
              <a:gd name="connsiteY70" fmla="*/ 3359 h 8253"/>
              <a:gd name="connsiteX71" fmla="*/ 1211 w 10000"/>
              <a:gd name="connsiteY71" fmla="*/ 3359 h 8253"/>
              <a:gd name="connsiteX72" fmla="*/ 1278 w 10000"/>
              <a:gd name="connsiteY72" fmla="*/ 3155 h 8253"/>
              <a:gd name="connsiteX73" fmla="*/ 1602 w 10000"/>
              <a:gd name="connsiteY73" fmla="*/ 3025 h 8253"/>
              <a:gd name="connsiteX74" fmla="*/ 1328 w 10000"/>
              <a:gd name="connsiteY74" fmla="*/ 2856 h 8253"/>
              <a:gd name="connsiteX75" fmla="*/ 1641 w 10000"/>
              <a:gd name="connsiteY75" fmla="*/ 2520 h 8253"/>
              <a:gd name="connsiteX76" fmla="*/ 352 w 10000"/>
              <a:gd name="connsiteY76" fmla="*/ 2687 h 8253"/>
              <a:gd name="connsiteX77" fmla="*/ 0 w 10000"/>
              <a:gd name="connsiteY77" fmla="*/ 2520 h 8253"/>
              <a:gd name="connsiteX78" fmla="*/ 0 w 10000"/>
              <a:gd name="connsiteY78" fmla="*/ 8253 h 8253"/>
              <a:gd name="connsiteX79" fmla="*/ 9924 w 10000"/>
              <a:gd name="connsiteY79" fmla="*/ 7877 h 8253"/>
              <a:gd name="connsiteX80" fmla="*/ 10000 w 10000"/>
              <a:gd name="connsiteY80" fmla="*/ 666 h 8253"/>
              <a:gd name="connsiteX0" fmla="*/ 10000 w 10000"/>
              <a:gd name="connsiteY0" fmla="*/ 806 h 9999"/>
              <a:gd name="connsiteX1" fmla="*/ 9709 w 10000"/>
              <a:gd name="connsiteY1" fmla="*/ 924 h 9999"/>
              <a:gd name="connsiteX2" fmla="*/ 9578 w 10000"/>
              <a:gd name="connsiteY2" fmla="*/ 705 h 9999"/>
              <a:gd name="connsiteX3" fmla="*/ 9492 w 10000"/>
              <a:gd name="connsiteY3" fmla="*/ 1217 h 9999"/>
              <a:gd name="connsiteX4" fmla="*/ 9512 w 10000"/>
              <a:gd name="connsiteY4" fmla="*/ 372 h 9999"/>
              <a:gd name="connsiteX5" fmla="*/ 9433 w 10000"/>
              <a:gd name="connsiteY5" fmla="*/ 907 h 9999"/>
              <a:gd name="connsiteX6" fmla="*/ 9158 w 10000"/>
              <a:gd name="connsiteY6" fmla="*/ 2321 h 9999"/>
              <a:gd name="connsiteX7" fmla="*/ 9227 w 10000"/>
              <a:gd name="connsiteY7" fmla="*/ 1477 h 9999"/>
              <a:gd name="connsiteX8" fmla="*/ 9244 w 10000"/>
              <a:gd name="connsiteY8" fmla="*/ 1058 h 9999"/>
              <a:gd name="connsiteX9" fmla="*/ 9054 w 10000"/>
              <a:gd name="connsiteY9" fmla="*/ 2365 h 9999"/>
              <a:gd name="connsiteX10" fmla="*/ 8945 w 10000"/>
              <a:gd name="connsiteY10" fmla="*/ 2846 h 9999"/>
              <a:gd name="connsiteX11" fmla="*/ 9170 w 10000"/>
              <a:gd name="connsiteY11" fmla="*/ 444 h 9999"/>
              <a:gd name="connsiteX12" fmla="*/ 9110 w 10000"/>
              <a:gd name="connsiteY12" fmla="*/ 327 h 9999"/>
              <a:gd name="connsiteX13" fmla="*/ 8594 w 10000"/>
              <a:gd name="connsiteY13" fmla="*/ 3867 h 9999"/>
              <a:gd name="connsiteX14" fmla="*/ 8477 w 10000"/>
              <a:gd name="connsiteY14" fmla="*/ 4069 h 9999"/>
              <a:gd name="connsiteX15" fmla="*/ 8594 w 10000"/>
              <a:gd name="connsiteY15" fmla="*/ 2846 h 9999"/>
              <a:gd name="connsiteX16" fmla="*/ 8320 w 10000"/>
              <a:gd name="connsiteY16" fmla="*/ 4274 h 9999"/>
              <a:gd name="connsiteX17" fmla="*/ 8320 w 10000"/>
              <a:gd name="connsiteY17" fmla="*/ 3867 h 9999"/>
              <a:gd name="connsiteX18" fmla="*/ 8555 w 10000"/>
              <a:gd name="connsiteY18" fmla="*/ 1829 h 9999"/>
              <a:gd name="connsiteX19" fmla="*/ 8438 w 10000"/>
              <a:gd name="connsiteY19" fmla="*/ 2439 h 9999"/>
              <a:gd name="connsiteX20" fmla="*/ 8047 w 10000"/>
              <a:gd name="connsiteY20" fmla="*/ 5092 h 9999"/>
              <a:gd name="connsiteX21" fmla="*/ 8047 w 10000"/>
              <a:gd name="connsiteY21" fmla="*/ 4888 h 9999"/>
              <a:gd name="connsiteX22" fmla="*/ 8242 w 10000"/>
              <a:gd name="connsiteY22" fmla="*/ 3052 h 9999"/>
              <a:gd name="connsiteX23" fmla="*/ 8320 w 10000"/>
              <a:gd name="connsiteY23" fmla="*/ 2032 h 9999"/>
              <a:gd name="connsiteX24" fmla="*/ 7734 w 10000"/>
              <a:gd name="connsiteY24" fmla="*/ 5295 h 9999"/>
              <a:gd name="connsiteX25" fmla="*/ 8086 w 10000"/>
              <a:gd name="connsiteY25" fmla="*/ 2235 h 9999"/>
              <a:gd name="connsiteX26" fmla="*/ 7734 w 10000"/>
              <a:gd name="connsiteY26" fmla="*/ 4477 h 9999"/>
              <a:gd name="connsiteX27" fmla="*/ 7734 w 10000"/>
              <a:gd name="connsiteY27" fmla="*/ 3867 h 9999"/>
              <a:gd name="connsiteX28" fmla="*/ 7227 w 10000"/>
              <a:gd name="connsiteY28" fmla="*/ 6723 h 9999"/>
              <a:gd name="connsiteX29" fmla="*/ 7227 w 10000"/>
              <a:gd name="connsiteY29" fmla="*/ 6519 h 9999"/>
              <a:gd name="connsiteX30" fmla="*/ 7422 w 10000"/>
              <a:gd name="connsiteY30" fmla="*/ 4888 h 9999"/>
              <a:gd name="connsiteX31" fmla="*/ 6764 w 10000"/>
              <a:gd name="connsiteY31" fmla="*/ 7178 h 9999"/>
              <a:gd name="connsiteX32" fmla="*/ 6641 w 10000"/>
              <a:gd name="connsiteY32" fmla="*/ 7130 h 9999"/>
              <a:gd name="connsiteX33" fmla="*/ 6836 w 10000"/>
              <a:gd name="connsiteY33" fmla="*/ 6110 h 9999"/>
              <a:gd name="connsiteX34" fmla="*/ 6484 w 10000"/>
              <a:gd name="connsiteY34" fmla="*/ 6927 h 9999"/>
              <a:gd name="connsiteX35" fmla="*/ 6846 w 10000"/>
              <a:gd name="connsiteY35" fmla="*/ 5461 h 9999"/>
              <a:gd name="connsiteX36" fmla="*/ 6006 w 10000"/>
              <a:gd name="connsiteY36" fmla="*/ 7620 h 9999"/>
              <a:gd name="connsiteX37" fmla="*/ 5625 w 10000"/>
              <a:gd name="connsiteY37" fmla="*/ 8149 h 9999"/>
              <a:gd name="connsiteX38" fmla="*/ 5703 w 10000"/>
              <a:gd name="connsiteY38" fmla="*/ 7740 h 9999"/>
              <a:gd name="connsiteX39" fmla="*/ 5486 w 10000"/>
              <a:gd name="connsiteY39" fmla="*/ 7931 h 9999"/>
              <a:gd name="connsiteX40" fmla="*/ 5313 w 10000"/>
              <a:gd name="connsiteY40" fmla="*/ 8093 h 9999"/>
              <a:gd name="connsiteX41" fmla="*/ 5234 w 10000"/>
              <a:gd name="connsiteY41" fmla="*/ 7945 h 9999"/>
              <a:gd name="connsiteX42" fmla="*/ 5586 w 10000"/>
              <a:gd name="connsiteY42" fmla="*/ 7335 h 9999"/>
              <a:gd name="connsiteX43" fmla="*/ 4141 w 10000"/>
              <a:gd name="connsiteY43" fmla="*/ 7740 h 9999"/>
              <a:gd name="connsiteX44" fmla="*/ 4375 w 10000"/>
              <a:gd name="connsiteY44" fmla="*/ 6927 h 9999"/>
              <a:gd name="connsiteX45" fmla="*/ 4375 w 10000"/>
              <a:gd name="connsiteY45" fmla="*/ 6723 h 9999"/>
              <a:gd name="connsiteX46" fmla="*/ 3906 w 10000"/>
              <a:gd name="connsiteY46" fmla="*/ 7335 h 9999"/>
              <a:gd name="connsiteX47" fmla="*/ 4573 w 10000"/>
              <a:gd name="connsiteY47" fmla="*/ 5150 h 9999"/>
              <a:gd name="connsiteX48" fmla="*/ 4531 w 10000"/>
              <a:gd name="connsiteY48" fmla="*/ 5092 h 9999"/>
              <a:gd name="connsiteX49" fmla="*/ 4102 w 10000"/>
              <a:gd name="connsiteY49" fmla="*/ 6314 h 9999"/>
              <a:gd name="connsiteX50" fmla="*/ 3359 w 10000"/>
              <a:gd name="connsiteY50" fmla="*/ 6927 h 9999"/>
              <a:gd name="connsiteX51" fmla="*/ 3527 w 10000"/>
              <a:gd name="connsiteY51" fmla="*/ 6574 h 9999"/>
              <a:gd name="connsiteX52" fmla="*/ 3594 w 10000"/>
              <a:gd name="connsiteY52" fmla="*/ 6110 h 9999"/>
              <a:gd name="connsiteX53" fmla="*/ 3203 w 10000"/>
              <a:gd name="connsiteY53" fmla="*/ 6519 h 9999"/>
              <a:gd name="connsiteX54" fmla="*/ 3242 w 10000"/>
              <a:gd name="connsiteY54" fmla="*/ 6314 h 9999"/>
              <a:gd name="connsiteX55" fmla="*/ 3672 w 10000"/>
              <a:gd name="connsiteY55" fmla="*/ 5135 h 9999"/>
              <a:gd name="connsiteX56" fmla="*/ 3502 w 10000"/>
              <a:gd name="connsiteY56" fmla="*/ 5295 h 9999"/>
              <a:gd name="connsiteX57" fmla="*/ 2891 w 10000"/>
              <a:gd name="connsiteY57" fmla="*/ 6519 h 9999"/>
              <a:gd name="connsiteX58" fmla="*/ 2852 w 10000"/>
              <a:gd name="connsiteY58" fmla="*/ 6314 h 9999"/>
              <a:gd name="connsiteX59" fmla="*/ 3219 w 10000"/>
              <a:gd name="connsiteY59" fmla="*/ 5614 h 9999"/>
              <a:gd name="connsiteX60" fmla="*/ 3477 w 10000"/>
              <a:gd name="connsiteY60" fmla="*/ 4683 h 9999"/>
              <a:gd name="connsiteX61" fmla="*/ 2539 w 10000"/>
              <a:gd name="connsiteY61" fmla="*/ 5704 h 9999"/>
              <a:gd name="connsiteX62" fmla="*/ 3203 w 10000"/>
              <a:gd name="connsiteY62" fmla="*/ 4069 h 9999"/>
              <a:gd name="connsiteX63" fmla="*/ 2617 w 10000"/>
              <a:gd name="connsiteY63" fmla="*/ 4888 h 9999"/>
              <a:gd name="connsiteX64" fmla="*/ 2695 w 10000"/>
              <a:gd name="connsiteY64" fmla="*/ 4274 h 9999"/>
              <a:gd name="connsiteX65" fmla="*/ 1914 w 10000"/>
              <a:gd name="connsiteY65" fmla="*/ 5295 h 9999"/>
              <a:gd name="connsiteX66" fmla="*/ 1903 w 10000"/>
              <a:gd name="connsiteY66" fmla="*/ 5020 h 9999"/>
              <a:gd name="connsiteX67" fmla="*/ 2305 w 10000"/>
              <a:gd name="connsiteY67" fmla="*/ 4274 h 9999"/>
              <a:gd name="connsiteX68" fmla="*/ 1523 w 10000"/>
              <a:gd name="connsiteY68" fmla="*/ 4477 h 9999"/>
              <a:gd name="connsiteX69" fmla="*/ 1769 w 10000"/>
              <a:gd name="connsiteY69" fmla="*/ 4102 h 9999"/>
              <a:gd name="connsiteX70" fmla="*/ 1211 w 10000"/>
              <a:gd name="connsiteY70" fmla="*/ 4069 h 9999"/>
              <a:gd name="connsiteX71" fmla="*/ 1211 w 10000"/>
              <a:gd name="connsiteY71" fmla="*/ 4069 h 9999"/>
              <a:gd name="connsiteX72" fmla="*/ 1278 w 10000"/>
              <a:gd name="connsiteY72" fmla="*/ 3822 h 9999"/>
              <a:gd name="connsiteX73" fmla="*/ 1602 w 10000"/>
              <a:gd name="connsiteY73" fmla="*/ 3664 h 9999"/>
              <a:gd name="connsiteX74" fmla="*/ 1328 w 10000"/>
              <a:gd name="connsiteY74" fmla="*/ 3460 h 9999"/>
              <a:gd name="connsiteX75" fmla="*/ 1641 w 10000"/>
              <a:gd name="connsiteY75" fmla="*/ 3052 h 9999"/>
              <a:gd name="connsiteX76" fmla="*/ 352 w 10000"/>
              <a:gd name="connsiteY76" fmla="*/ 3255 h 9999"/>
              <a:gd name="connsiteX77" fmla="*/ 0 w 10000"/>
              <a:gd name="connsiteY77" fmla="*/ 3052 h 9999"/>
              <a:gd name="connsiteX78" fmla="*/ 0 w 10000"/>
              <a:gd name="connsiteY78" fmla="*/ 9999 h 9999"/>
              <a:gd name="connsiteX79" fmla="*/ 9924 w 10000"/>
              <a:gd name="connsiteY79" fmla="*/ 9543 h 9999"/>
              <a:gd name="connsiteX80" fmla="*/ 10000 w 10000"/>
              <a:gd name="connsiteY80" fmla="*/ 806 h 9999"/>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9990 h 10000"/>
              <a:gd name="connsiteX80" fmla="*/ 10000 w 10002"/>
              <a:gd name="connsiteY80" fmla="*/ 806 h 10000"/>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9990 h 10000"/>
              <a:gd name="connsiteX80" fmla="*/ 10000 w 10002"/>
              <a:gd name="connsiteY80" fmla="*/ 806 h 10000"/>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9990 h 10000"/>
              <a:gd name="connsiteX80" fmla="*/ 10000 w 10002"/>
              <a:gd name="connsiteY80" fmla="*/ 806 h 10000"/>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10000 h 10000"/>
              <a:gd name="connsiteX80" fmla="*/ 10000 w 10002"/>
              <a:gd name="connsiteY80" fmla="*/ 806 h 10000"/>
              <a:gd name="connsiteX0" fmla="*/ 10002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10000 h 10000"/>
              <a:gd name="connsiteX80" fmla="*/ 10002 w 10002"/>
              <a:gd name="connsiteY80" fmla="*/ 806 h 10000"/>
              <a:gd name="connsiteX0" fmla="*/ 10002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10000 h 10000"/>
              <a:gd name="connsiteX80" fmla="*/ 10002 w 10002"/>
              <a:gd name="connsiteY80" fmla="*/ 80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2" h="10000">
                <a:moveTo>
                  <a:pt x="10002" y="806"/>
                </a:moveTo>
                <a:cubicBezTo>
                  <a:pt x="9804" y="1097"/>
                  <a:pt x="9780" y="941"/>
                  <a:pt x="9709" y="924"/>
                </a:cubicBezTo>
                <a:cubicBezTo>
                  <a:pt x="9638" y="907"/>
                  <a:pt x="9614" y="657"/>
                  <a:pt x="9578" y="705"/>
                </a:cubicBezTo>
                <a:cubicBezTo>
                  <a:pt x="9542" y="756"/>
                  <a:pt x="9503" y="1271"/>
                  <a:pt x="9492" y="1217"/>
                </a:cubicBezTo>
                <a:cubicBezTo>
                  <a:pt x="9481" y="1161"/>
                  <a:pt x="9522" y="422"/>
                  <a:pt x="9512" y="372"/>
                </a:cubicBezTo>
                <a:cubicBezTo>
                  <a:pt x="9502" y="320"/>
                  <a:pt x="9472" y="502"/>
                  <a:pt x="9433" y="907"/>
                </a:cubicBezTo>
                <a:cubicBezTo>
                  <a:pt x="9355" y="1926"/>
                  <a:pt x="9192" y="2227"/>
                  <a:pt x="9158" y="2321"/>
                </a:cubicBezTo>
                <a:cubicBezTo>
                  <a:pt x="9124" y="2418"/>
                  <a:pt x="9205" y="1686"/>
                  <a:pt x="9227" y="1477"/>
                </a:cubicBezTo>
                <a:cubicBezTo>
                  <a:pt x="9252" y="1237"/>
                  <a:pt x="9273" y="910"/>
                  <a:pt x="9244" y="1058"/>
                </a:cubicBezTo>
                <a:cubicBezTo>
                  <a:pt x="9215" y="1205"/>
                  <a:pt x="9135" y="1732"/>
                  <a:pt x="9054" y="2365"/>
                </a:cubicBezTo>
                <a:cubicBezTo>
                  <a:pt x="8973" y="2999"/>
                  <a:pt x="8926" y="3168"/>
                  <a:pt x="8945" y="2846"/>
                </a:cubicBezTo>
                <a:cubicBezTo>
                  <a:pt x="8964" y="2527"/>
                  <a:pt x="9143" y="864"/>
                  <a:pt x="9170" y="444"/>
                </a:cubicBezTo>
                <a:cubicBezTo>
                  <a:pt x="9198" y="22"/>
                  <a:pt x="9206" y="-243"/>
                  <a:pt x="9110" y="327"/>
                </a:cubicBezTo>
                <a:cubicBezTo>
                  <a:pt x="9014" y="898"/>
                  <a:pt x="8700" y="3244"/>
                  <a:pt x="8594" y="3867"/>
                </a:cubicBezTo>
                <a:cubicBezTo>
                  <a:pt x="8489" y="4491"/>
                  <a:pt x="8371" y="4848"/>
                  <a:pt x="8477" y="4069"/>
                </a:cubicBezTo>
                <a:cubicBezTo>
                  <a:pt x="8583" y="3291"/>
                  <a:pt x="8620" y="2814"/>
                  <a:pt x="8594" y="2846"/>
                </a:cubicBezTo>
                <a:cubicBezTo>
                  <a:pt x="8568" y="2880"/>
                  <a:pt x="8359" y="4274"/>
                  <a:pt x="8320" y="4274"/>
                </a:cubicBezTo>
                <a:cubicBezTo>
                  <a:pt x="8281" y="4274"/>
                  <a:pt x="8320" y="3867"/>
                  <a:pt x="8320" y="3867"/>
                </a:cubicBezTo>
                <a:cubicBezTo>
                  <a:pt x="8398" y="3189"/>
                  <a:pt x="8477" y="2507"/>
                  <a:pt x="8555" y="1829"/>
                </a:cubicBezTo>
                <a:cubicBezTo>
                  <a:pt x="8516" y="1829"/>
                  <a:pt x="8555" y="1829"/>
                  <a:pt x="8438" y="2439"/>
                </a:cubicBezTo>
                <a:cubicBezTo>
                  <a:pt x="8359" y="2846"/>
                  <a:pt x="8203" y="4477"/>
                  <a:pt x="8047" y="5093"/>
                </a:cubicBezTo>
                <a:cubicBezTo>
                  <a:pt x="8008" y="5296"/>
                  <a:pt x="8047" y="4888"/>
                  <a:pt x="8047" y="4888"/>
                </a:cubicBezTo>
                <a:lnTo>
                  <a:pt x="8242" y="3052"/>
                </a:lnTo>
                <a:cubicBezTo>
                  <a:pt x="8242" y="3052"/>
                  <a:pt x="8359" y="2235"/>
                  <a:pt x="8320" y="2032"/>
                </a:cubicBezTo>
                <a:cubicBezTo>
                  <a:pt x="8242" y="2846"/>
                  <a:pt x="7734" y="5906"/>
                  <a:pt x="7734" y="5296"/>
                </a:cubicBezTo>
                <a:cubicBezTo>
                  <a:pt x="7773" y="5093"/>
                  <a:pt x="8203" y="2032"/>
                  <a:pt x="8086" y="2235"/>
                </a:cubicBezTo>
                <a:cubicBezTo>
                  <a:pt x="8086" y="2439"/>
                  <a:pt x="7734" y="4477"/>
                  <a:pt x="7734" y="4477"/>
                </a:cubicBezTo>
                <a:cubicBezTo>
                  <a:pt x="7734" y="4477"/>
                  <a:pt x="7813" y="3460"/>
                  <a:pt x="7734" y="3867"/>
                </a:cubicBezTo>
                <a:cubicBezTo>
                  <a:pt x="7656" y="4888"/>
                  <a:pt x="7227" y="6724"/>
                  <a:pt x="7227" y="6724"/>
                </a:cubicBezTo>
                <a:cubicBezTo>
                  <a:pt x="7227" y="6724"/>
                  <a:pt x="7188" y="6724"/>
                  <a:pt x="7227" y="6520"/>
                </a:cubicBezTo>
                <a:cubicBezTo>
                  <a:pt x="7305" y="5906"/>
                  <a:pt x="7499" y="4777"/>
                  <a:pt x="7422" y="4888"/>
                </a:cubicBezTo>
                <a:cubicBezTo>
                  <a:pt x="7345" y="4997"/>
                  <a:pt x="6957" y="6630"/>
                  <a:pt x="6764" y="7179"/>
                </a:cubicBezTo>
                <a:cubicBezTo>
                  <a:pt x="6437" y="8105"/>
                  <a:pt x="6604" y="7309"/>
                  <a:pt x="6641" y="7131"/>
                </a:cubicBezTo>
                <a:cubicBezTo>
                  <a:pt x="6676" y="6965"/>
                  <a:pt x="6953" y="5906"/>
                  <a:pt x="6836" y="6111"/>
                </a:cubicBezTo>
                <a:cubicBezTo>
                  <a:pt x="6719" y="6384"/>
                  <a:pt x="6482" y="7034"/>
                  <a:pt x="6484" y="6928"/>
                </a:cubicBezTo>
                <a:cubicBezTo>
                  <a:pt x="6486" y="6821"/>
                  <a:pt x="6768" y="6074"/>
                  <a:pt x="6846" y="5462"/>
                </a:cubicBezTo>
                <a:cubicBezTo>
                  <a:pt x="6719" y="5556"/>
                  <a:pt x="6209" y="7174"/>
                  <a:pt x="6006" y="7621"/>
                </a:cubicBezTo>
                <a:cubicBezTo>
                  <a:pt x="5803" y="8070"/>
                  <a:pt x="5675" y="8130"/>
                  <a:pt x="5625" y="8150"/>
                </a:cubicBezTo>
                <a:cubicBezTo>
                  <a:pt x="5575" y="8172"/>
                  <a:pt x="5703" y="7946"/>
                  <a:pt x="5703" y="7741"/>
                </a:cubicBezTo>
                <a:cubicBezTo>
                  <a:pt x="5742" y="7540"/>
                  <a:pt x="5551" y="7872"/>
                  <a:pt x="5486" y="7932"/>
                </a:cubicBezTo>
                <a:cubicBezTo>
                  <a:pt x="5421" y="7991"/>
                  <a:pt x="5355" y="8093"/>
                  <a:pt x="5313" y="8094"/>
                </a:cubicBezTo>
                <a:cubicBezTo>
                  <a:pt x="5271" y="8096"/>
                  <a:pt x="5189" y="8073"/>
                  <a:pt x="5234" y="7946"/>
                </a:cubicBezTo>
                <a:cubicBezTo>
                  <a:pt x="5280" y="7820"/>
                  <a:pt x="5469" y="7538"/>
                  <a:pt x="5586" y="7336"/>
                </a:cubicBezTo>
                <a:cubicBezTo>
                  <a:pt x="5664" y="6724"/>
                  <a:pt x="4844" y="7946"/>
                  <a:pt x="4141" y="7741"/>
                </a:cubicBezTo>
                <a:cubicBezTo>
                  <a:pt x="4219" y="7540"/>
                  <a:pt x="4325" y="7086"/>
                  <a:pt x="4375" y="6928"/>
                </a:cubicBezTo>
                <a:cubicBezTo>
                  <a:pt x="4428" y="6796"/>
                  <a:pt x="4492" y="6520"/>
                  <a:pt x="4375" y="6724"/>
                </a:cubicBezTo>
                <a:cubicBezTo>
                  <a:pt x="4258" y="6928"/>
                  <a:pt x="3945" y="7540"/>
                  <a:pt x="3906" y="7336"/>
                </a:cubicBezTo>
                <a:cubicBezTo>
                  <a:pt x="3867" y="7336"/>
                  <a:pt x="4261" y="6575"/>
                  <a:pt x="4573" y="5151"/>
                </a:cubicBezTo>
                <a:cubicBezTo>
                  <a:pt x="4587" y="5048"/>
                  <a:pt x="4609" y="4899"/>
                  <a:pt x="4531" y="5093"/>
                </a:cubicBezTo>
                <a:cubicBezTo>
                  <a:pt x="4453" y="5287"/>
                  <a:pt x="4219" y="6111"/>
                  <a:pt x="4102" y="6315"/>
                </a:cubicBezTo>
                <a:cubicBezTo>
                  <a:pt x="3711" y="6928"/>
                  <a:pt x="3398" y="7131"/>
                  <a:pt x="3359" y="6928"/>
                </a:cubicBezTo>
                <a:cubicBezTo>
                  <a:pt x="3320" y="6928"/>
                  <a:pt x="3391" y="6931"/>
                  <a:pt x="3527" y="6575"/>
                </a:cubicBezTo>
                <a:cubicBezTo>
                  <a:pt x="3605" y="6372"/>
                  <a:pt x="3672" y="5906"/>
                  <a:pt x="3594" y="6111"/>
                </a:cubicBezTo>
                <a:cubicBezTo>
                  <a:pt x="3555" y="6315"/>
                  <a:pt x="3242" y="6724"/>
                  <a:pt x="3203" y="6520"/>
                </a:cubicBezTo>
                <a:cubicBezTo>
                  <a:pt x="3216" y="6451"/>
                  <a:pt x="3164" y="6547"/>
                  <a:pt x="3242" y="6315"/>
                </a:cubicBezTo>
                <a:cubicBezTo>
                  <a:pt x="3320" y="6085"/>
                  <a:pt x="3629" y="5307"/>
                  <a:pt x="3672" y="5136"/>
                </a:cubicBezTo>
                <a:cubicBezTo>
                  <a:pt x="3715" y="4967"/>
                  <a:pt x="3632" y="5065"/>
                  <a:pt x="3502" y="5296"/>
                </a:cubicBezTo>
                <a:cubicBezTo>
                  <a:pt x="3372" y="5525"/>
                  <a:pt x="3086" y="6315"/>
                  <a:pt x="2891" y="6520"/>
                </a:cubicBezTo>
                <a:cubicBezTo>
                  <a:pt x="2813" y="6520"/>
                  <a:pt x="2797" y="6468"/>
                  <a:pt x="2852" y="6315"/>
                </a:cubicBezTo>
                <a:cubicBezTo>
                  <a:pt x="2907" y="6164"/>
                  <a:pt x="3219" y="5615"/>
                  <a:pt x="3219" y="5615"/>
                </a:cubicBezTo>
                <a:cubicBezTo>
                  <a:pt x="3219" y="5615"/>
                  <a:pt x="3530" y="4900"/>
                  <a:pt x="3477" y="4683"/>
                </a:cubicBezTo>
                <a:cubicBezTo>
                  <a:pt x="3194" y="5382"/>
                  <a:pt x="2461" y="6111"/>
                  <a:pt x="2539" y="5705"/>
                </a:cubicBezTo>
                <a:cubicBezTo>
                  <a:pt x="2539" y="5705"/>
                  <a:pt x="3359" y="4274"/>
                  <a:pt x="3203" y="4069"/>
                </a:cubicBezTo>
                <a:cubicBezTo>
                  <a:pt x="3128" y="4291"/>
                  <a:pt x="2617" y="4888"/>
                  <a:pt x="2617" y="4888"/>
                </a:cubicBezTo>
                <a:cubicBezTo>
                  <a:pt x="2617" y="4888"/>
                  <a:pt x="2813" y="4069"/>
                  <a:pt x="2695" y="4274"/>
                </a:cubicBezTo>
                <a:cubicBezTo>
                  <a:pt x="2500" y="5093"/>
                  <a:pt x="2046" y="5173"/>
                  <a:pt x="1914" y="5296"/>
                </a:cubicBezTo>
                <a:cubicBezTo>
                  <a:pt x="1782" y="5420"/>
                  <a:pt x="1825" y="5225"/>
                  <a:pt x="1903" y="5021"/>
                </a:cubicBezTo>
                <a:cubicBezTo>
                  <a:pt x="2020" y="4815"/>
                  <a:pt x="2337" y="4511"/>
                  <a:pt x="2305" y="4274"/>
                </a:cubicBezTo>
                <a:cubicBezTo>
                  <a:pt x="2273" y="4039"/>
                  <a:pt x="1542" y="4640"/>
                  <a:pt x="1523" y="4477"/>
                </a:cubicBezTo>
                <a:cubicBezTo>
                  <a:pt x="1493" y="4214"/>
                  <a:pt x="1777" y="4233"/>
                  <a:pt x="1769" y="4102"/>
                </a:cubicBezTo>
                <a:cubicBezTo>
                  <a:pt x="1754" y="3852"/>
                  <a:pt x="1363" y="4177"/>
                  <a:pt x="1211" y="4069"/>
                </a:cubicBezTo>
                <a:lnTo>
                  <a:pt x="1211" y="4069"/>
                </a:lnTo>
                <a:cubicBezTo>
                  <a:pt x="1222" y="4030"/>
                  <a:pt x="1046" y="3838"/>
                  <a:pt x="1278" y="3822"/>
                </a:cubicBezTo>
                <a:cubicBezTo>
                  <a:pt x="1356" y="3817"/>
                  <a:pt x="1611" y="3828"/>
                  <a:pt x="1602" y="3664"/>
                </a:cubicBezTo>
                <a:cubicBezTo>
                  <a:pt x="1593" y="3500"/>
                  <a:pt x="1328" y="3664"/>
                  <a:pt x="1328" y="3460"/>
                </a:cubicBezTo>
                <a:cubicBezTo>
                  <a:pt x="1328" y="3255"/>
                  <a:pt x="1643" y="3251"/>
                  <a:pt x="1641" y="3052"/>
                </a:cubicBezTo>
                <a:cubicBezTo>
                  <a:pt x="1638" y="2802"/>
                  <a:pt x="906" y="3458"/>
                  <a:pt x="352" y="3255"/>
                </a:cubicBezTo>
                <a:cubicBezTo>
                  <a:pt x="275" y="3227"/>
                  <a:pt x="0" y="3052"/>
                  <a:pt x="0" y="3052"/>
                </a:cubicBezTo>
                <a:lnTo>
                  <a:pt x="0" y="10000"/>
                </a:lnTo>
                <a:lnTo>
                  <a:pt x="10002" y="10000"/>
                </a:lnTo>
                <a:lnTo>
                  <a:pt x="10002" y="80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A9EA5F77-4F05-40FD-95FD-4A2EFCF408B9}"/>
              </a:ext>
            </a:extLst>
          </p:cNvPr>
          <p:cNvSpPr>
            <a:spLocks noGrp="1"/>
          </p:cNvSpPr>
          <p:nvPr>
            <p:ph type="title"/>
          </p:nvPr>
        </p:nvSpPr>
        <p:spPr>
          <a:xfrm>
            <a:off x="515937" y="765174"/>
            <a:ext cx="9005621" cy="4536000"/>
          </a:xfrm>
        </p:spPr>
        <p:txBody>
          <a:bodyPr anchor="ctr"/>
          <a:lstStyle>
            <a:lvl1pPr>
              <a:lnSpc>
                <a:spcPct val="90000"/>
              </a:lnSpc>
              <a:defRPr sz="8800">
                <a:solidFill>
                  <a:schemeClr val="tx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270A43-37CC-46D6-BA0B-5235449064DA}"/>
              </a:ext>
            </a:extLst>
          </p:cNvPr>
          <p:cNvSpPr>
            <a:spLocks noGrp="1"/>
          </p:cNvSpPr>
          <p:nvPr>
            <p:ph type="dt" sz="half" idx="10"/>
          </p:nvPr>
        </p:nvSpPr>
        <p:spPr/>
        <p:txBody>
          <a:bodyPr/>
          <a:lstStyle/>
          <a:p>
            <a:fld id="{88DB7278-7D93-44AF-BD57-0D6F8C468734}" type="datetime1">
              <a:rPr lang="en-US" smtClean="0"/>
              <a:t>4/12/2024</a:t>
            </a:fld>
            <a:endParaRPr lang="en-GB" dirty="0"/>
          </a:p>
        </p:txBody>
      </p:sp>
      <p:sp>
        <p:nvSpPr>
          <p:cNvPr id="5" name="Footer Placeholder 4">
            <a:extLst>
              <a:ext uri="{FF2B5EF4-FFF2-40B4-BE49-F238E27FC236}">
                <a16:creationId xmlns:a16="http://schemas.microsoft.com/office/drawing/2014/main" id="{EA1E7FA9-0D2E-4154-9FF3-C07D3808DD6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61DE34C-A11C-4664-BD3A-49A7F3C57A39}"/>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16" name="Picture 15">
            <a:extLst>
              <a:ext uri="{FF2B5EF4-FFF2-40B4-BE49-F238E27FC236}">
                <a16:creationId xmlns:a16="http://schemas.microsoft.com/office/drawing/2014/main" id="{DEA70412-BC48-45ED-B7B7-61541DE6EDE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Tree>
    <p:extLst>
      <p:ext uri="{BB962C8B-B14F-4D97-AF65-F5344CB8AC3E}">
        <p14:creationId xmlns:p14="http://schemas.microsoft.com/office/powerpoint/2010/main" val="11483660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Furry">
    <p:spTree>
      <p:nvGrpSpPr>
        <p:cNvPr id="1" name=""/>
        <p:cNvGrpSpPr/>
        <p:nvPr/>
      </p:nvGrpSpPr>
      <p:grpSpPr>
        <a:xfrm>
          <a:off x="0" y="0"/>
          <a:ext cx="0" cy="0"/>
          <a:chOff x="0" y="0"/>
          <a:chExt cx="0" cy="0"/>
        </a:xfrm>
      </p:grpSpPr>
      <p:sp>
        <p:nvSpPr>
          <p:cNvPr id="20" name="Freeform 9">
            <a:extLst>
              <a:ext uri="{FF2B5EF4-FFF2-40B4-BE49-F238E27FC236}">
                <a16:creationId xmlns:a16="http://schemas.microsoft.com/office/drawing/2014/main" id="{094CCCFE-5936-4C0C-9BF5-83444FCCF9A8}"/>
              </a:ext>
            </a:extLst>
          </p:cNvPr>
          <p:cNvSpPr>
            <a:spLocks/>
          </p:cNvSpPr>
          <p:nvPr userDrawn="1"/>
        </p:nvSpPr>
        <p:spPr bwMode="auto">
          <a:xfrm>
            <a:off x="0" y="2538420"/>
            <a:ext cx="12192000" cy="4319580"/>
          </a:xfrm>
          <a:custGeom>
            <a:avLst/>
            <a:gdLst>
              <a:gd name="T0" fmla="*/ 99 w 256"/>
              <a:gd name="T1" fmla="*/ 27 h 105"/>
              <a:gd name="T2" fmla="*/ 105 w 256"/>
              <a:gd name="T3" fmla="*/ 28 h 105"/>
              <a:gd name="T4" fmla="*/ 104 w 256"/>
              <a:gd name="T5" fmla="*/ 30 h 105"/>
              <a:gd name="T6" fmla="*/ 100 w 256"/>
              <a:gd name="T7" fmla="*/ 33 h 105"/>
              <a:gd name="T8" fmla="*/ 102 w 256"/>
              <a:gd name="T9" fmla="*/ 33 h 105"/>
              <a:gd name="T10" fmla="*/ 118 w 256"/>
              <a:gd name="T11" fmla="*/ 34 h 105"/>
              <a:gd name="T12" fmla="*/ 167 w 256"/>
              <a:gd name="T13" fmla="*/ 27 h 105"/>
              <a:gd name="T14" fmla="*/ 162 w 256"/>
              <a:gd name="T15" fmla="*/ 35 h 105"/>
              <a:gd name="T16" fmla="*/ 189 w 256"/>
              <a:gd name="T17" fmla="*/ 23 h 105"/>
              <a:gd name="T18" fmla="*/ 187 w 256"/>
              <a:gd name="T19" fmla="*/ 29 h 105"/>
              <a:gd name="T20" fmla="*/ 187 w 256"/>
              <a:gd name="T21" fmla="*/ 29 h 105"/>
              <a:gd name="T22" fmla="*/ 204 w 256"/>
              <a:gd name="T23" fmla="*/ 18 h 105"/>
              <a:gd name="T24" fmla="*/ 204 w 256"/>
              <a:gd name="T25" fmla="*/ 22 h 105"/>
              <a:gd name="T26" fmla="*/ 204 w 256"/>
              <a:gd name="T27" fmla="*/ 22 h 105"/>
              <a:gd name="T28" fmla="*/ 224 w 256"/>
              <a:gd name="T29" fmla="*/ 9 h 105"/>
              <a:gd name="T30" fmla="*/ 224 w 256"/>
              <a:gd name="T31" fmla="*/ 9 h 105"/>
              <a:gd name="T32" fmla="*/ 225 w 256"/>
              <a:gd name="T33" fmla="*/ 12 h 105"/>
              <a:gd name="T34" fmla="*/ 228 w 256"/>
              <a:gd name="T35" fmla="*/ 9 h 105"/>
              <a:gd name="T36" fmla="*/ 228 w 256"/>
              <a:gd name="T37" fmla="*/ 9 h 105"/>
              <a:gd name="T38" fmla="*/ 229 w 256"/>
              <a:gd name="T39" fmla="*/ 10 h 105"/>
              <a:gd name="T40" fmla="*/ 230 w 256"/>
              <a:gd name="T41" fmla="*/ 7 h 105"/>
              <a:gd name="T42" fmla="*/ 230 w 256"/>
              <a:gd name="T43" fmla="*/ 7 h 105"/>
              <a:gd name="T44" fmla="*/ 232 w 256"/>
              <a:gd name="T45" fmla="*/ 9 h 105"/>
              <a:gd name="T46" fmla="*/ 232 w 256"/>
              <a:gd name="T47" fmla="*/ 7 h 105"/>
              <a:gd name="T48" fmla="*/ 232 w 256"/>
              <a:gd name="T49" fmla="*/ 7 h 105"/>
              <a:gd name="T50" fmla="*/ 233 w 256"/>
              <a:gd name="T51" fmla="*/ 8 h 105"/>
              <a:gd name="T52" fmla="*/ 256 w 256"/>
              <a:gd name="T53" fmla="*/ 0 h 105"/>
              <a:gd name="T54" fmla="*/ 256 w 256"/>
              <a:gd name="T55" fmla="*/ 105 h 105"/>
              <a:gd name="T56" fmla="*/ 0 w 256"/>
              <a:gd name="T57" fmla="*/ 105 h 105"/>
              <a:gd name="T58" fmla="*/ 0 w 256"/>
              <a:gd name="T59" fmla="*/ 11 h 105"/>
              <a:gd name="T60" fmla="*/ 51 w 256"/>
              <a:gd name="T61" fmla="*/ 21 h 105"/>
              <a:gd name="T62" fmla="*/ 99 w 256"/>
              <a:gd name="T63" fmla="*/ 27 h 105"/>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4075 w 10000"/>
              <a:gd name="connsiteY3" fmla="*/ 3182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867 w 10000"/>
              <a:gd name="connsiteY29"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867 w 10000"/>
              <a:gd name="connsiteY29"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30" fmla="*/ 3867 w 10000"/>
              <a:gd name="connsiteY30" fmla="*/ 2571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096 w 10000"/>
              <a:gd name="connsiteY29"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096 w 10000"/>
              <a:gd name="connsiteY29"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8191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8589 h 10000"/>
              <a:gd name="connsiteX27" fmla="*/ 0 w 10000"/>
              <a:gd name="connsiteY27" fmla="*/ 1048 h 10000"/>
              <a:gd name="connsiteX28" fmla="*/ 3096 w 10000"/>
              <a:gd name="connsiteY28" fmla="*/ 2446 h 10000"/>
              <a:gd name="connsiteX0" fmla="*/ 3096 w 10000"/>
              <a:gd name="connsiteY0" fmla="*/ 2446 h 8589"/>
              <a:gd name="connsiteX1" fmla="*/ 4102 w 10000"/>
              <a:gd name="connsiteY1" fmla="*/ 2667 h 8589"/>
              <a:gd name="connsiteX2" fmla="*/ 3906 w 10000"/>
              <a:gd name="connsiteY2" fmla="*/ 3143 h 8589"/>
              <a:gd name="connsiteX3" fmla="*/ 4620 w 10000"/>
              <a:gd name="connsiteY3" fmla="*/ 3218 h 8589"/>
              <a:gd name="connsiteX4" fmla="*/ 6523 w 10000"/>
              <a:gd name="connsiteY4" fmla="*/ 2571 h 8589"/>
              <a:gd name="connsiteX5" fmla="*/ 6328 w 10000"/>
              <a:gd name="connsiteY5" fmla="*/ 3333 h 8589"/>
              <a:gd name="connsiteX6" fmla="*/ 7383 w 10000"/>
              <a:gd name="connsiteY6" fmla="*/ 2190 h 8589"/>
              <a:gd name="connsiteX7" fmla="*/ 7305 w 10000"/>
              <a:gd name="connsiteY7" fmla="*/ 2762 h 8589"/>
              <a:gd name="connsiteX8" fmla="*/ 7305 w 10000"/>
              <a:gd name="connsiteY8" fmla="*/ 2762 h 8589"/>
              <a:gd name="connsiteX9" fmla="*/ 7969 w 10000"/>
              <a:gd name="connsiteY9" fmla="*/ 1714 h 8589"/>
              <a:gd name="connsiteX10" fmla="*/ 7969 w 10000"/>
              <a:gd name="connsiteY10" fmla="*/ 2095 h 8589"/>
              <a:gd name="connsiteX11" fmla="*/ 7969 w 10000"/>
              <a:gd name="connsiteY11" fmla="*/ 2095 h 8589"/>
              <a:gd name="connsiteX12" fmla="*/ 8750 w 10000"/>
              <a:gd name="connsiteY12" fmla="*/ 857 h 8589"/>
              <a:gd name="connsiteX13" fmla="*/ 8750 w 10000"/>
              <a:gd name="connsiteY13" fmla="*/ 857 h 8589"/>
              <a:gd name="connsiteX14" fmla="*/ 8789 w 10000"/>
              <a:gd name="connsiteY14" fmla="*/ 1143 h 8589"/>
              <a:gd name="connsiteX15" fmla="*/ 8906 w 10000"/>
              <a:gd name="connsiteY15" fmla="*/ 857 h 8589"/>
              <a:gd name="connsiteX16" fmla="*/ 8906 w 10000"/>
              <a:gd name="connsiteY16" fmla="*/ 857 h 8589"/>
              <a:gd name="connsiteX17" fmla="*/ 8945 w 10000"/>
              <a:gd name="connsiteY17" fmla="*/ 952 h 8589"/>
              <a:gd name="connsiteX18" fmla="*/ 8984 w 10000"/>
              <a:gd name="connsiteY18" fmla="*/ 667 h 8589"/>
              <a:gd name="connsiteX19" fmla="*/ 8984 w 10000"/>
              <a:gd name="connsiteY19" fmla="*/ 667 h 8589"/>
              <a:gd name="connsiteX20" fmla="*/ 9055 w 10000"/>
              <a:gd name="connsiteY20" fmla="*/ 852 h 8589"/>
              <a:gd name="connsiteX21" fmla="*/ 9063 w 10000"/>
              <a:gd name="connsiteY21" fmla="*/ 667 h 8589"/>
              <a:gd name="connsiteX22" fmla="*/ 9063 w 10000"/>
              <a:gd name="connsiteY22" fmla="*/ 667 h 8589"/>
              <a:gd name="connsiteX23" fmla="*/ 9102 w 10000"/>
              <a:gd name="connsiteY23" fmla="*/ 762 h 8589"/>
              <a:gd name="connsiteX24" fmla="*/ 10000 w 10000"/>
              <a:gd name="connsiteY24" fmla="*/ 0 h 8589"/>
              <a:gd name="connsiteX25" fmla="*/ 10000 w 10000"/>
              <a:gd name="connsiteY25" fmla="*/ 8116 h 8589"/>
              <a:gd name="connsiteX26" fmla="*/ 0 w 10000"/>
              <a:gd name="connsiteY26" fmla="*/ 8589 h 8589"/>
              <a:gd name="connsiteX27" fmla="*/ 0 w 10000"/>
              <a:gd name="connsiteY27" fmla="*/ 1048 h 8589"/>
              <a:gd name="connsiteX28" fmla="*/ 3096 w 10000"/>
              <a:gd name="connsiteY28" fmla="*/ 2446 h 8589"/>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0" h="10000">
                <a:moveTo>
                  <a:pt x="3096" y="2848"/>
                </a:moveTo>
                <a:cubicBezTo>
                  <a:pt x="3784" y="3110"/>
                  <a:pt x="3985" y="3073"/>
                  <a:pt x="4102" y="3105"/>
                </a:cubicBezTo>
                <a:cubicBezTo>
                  <a:pt x="4094" y="3358"/>
                  <a:pt x="3926" y="3567"/>
                  <a:pt x="3906" y="3659"/>
                </a:cubicBezTo>
                <a:cubicBezTo>
                  <a:pt x="4140" y="3697"/>
                  <a:pt x="4300" y="3798"/>
                  <a:pt x="4620" y="3747"/>
                </a:cubicBezTo>
                <a:cubicBezTo>
                  <a:pt x="5063" y="3676"/>
                  <a:pt x="6237" y="2975"/>
                  <a:pt x="6523" y="2993"/>
                </a:cubicBezTo>
                <a:cubicBezTo>
                  <a:pt x="6484" y="3326"/>
                  <a:pt x="6445" y="3549"/>
                  <a:pt x="6328" y="3881"/>
                </a:cubicBezTo>
                <a:cubicBezTo>
                  <a:pt x="6680" y="3659"/>
                  <a:pt x="7305" y="2772"/>
                  <a:pt x="7383" y="2550"/>
                </a:cubicBezTo>
                <a:cubicBezTo>
                  <a:pt x="7344" y="2883"/>
                  <a:pt x="7344" y="3105"/>
                  <a:pt x="7305" y="3216"/>
                </a:cubicBezTo>
                <a:lnTo>
                  <a:pt x="7305" y="3216"/>
                </a:lnTo>
                <a:cubicBezTo>
                  <a:pt x="7383" y="3105"/>
                  <a:pt x="7852" y="2439"/>
                  <a:pt x="7969" y="1996"/>
                </a:cubicBezTo>
                <a:lnTo>
                  <a:pt x="7969" y="2439"/>
                </a:lnTo>
                <a:lnTo>
                  <a:pt x="7969" y="2439"/>
                </a:lnTo>
                <a:cubicBezTo>
                  <a:pt x="8281" y="2107"/>
                  <a:pt x="8594" y="1552"/>
                  <a:pt x="8750" y="998"/>
                </a:cubicBezTo>
                <a:lnTo>
                  <a:pt x="8750" y="998"/>
                </a:lnTo>
                <a:cubicBezTo>
                  <a:pt x="8789" y="1108"/>
                  <a:pt x="8789" y="1220"/>
                  <a:pt x="8789" y="1331"/>
                </a:cubicBezTo>
                <a:cubicBezTo>
                  <a:pt x="8828" y="1220"/>
                  <a:pt x="8906" y="1108"/>
                  <a:pt x="8906" y="998"/>
                </a:cubicBezTo>
                <a:lnTo>
                  <a:pt x="8906" y="998"/>
                </a:lnTo>
                <a:cubicBezTo>
                  <a:pt x="8945" y="998"/>
                  <a:pt x="8945" y="1108"/>
                  <a:pt x="8945" y="1108"/>
                </a:cubicBezTo>
                <a:cubicBezTo>
                  <a:pt x="8945" y="998"/>
                  <a:pt x="8984" y="887"/>
                  <a:pt x="8984" y="777"/>
                </a:cubicBezTo>
                <a:lnTo>
                  <a:pt x="8984" y="777"/>
                </a:lnTo>
                <a:cubicBezTo>
                  <a:pt x="8996" y="813"/>
                  <a:pt x="9023" y="780"/>
                  <a:pt x="9055" y="992"/>
                </a:cubicBezTo>
                <a:cubicBezTo>
                  <a:pt x="9055" y="881"/>
                  <a:pt x="9062" y="813"/>
                  <a:pt x="9063" y="777"/>
                </a:cubicBezTo>
                <a:lnTo>
                  <a:pt x="9063" y="777"/>
                </a:lnTo>
                <a:cubicBezTo>
                  <a:pt x="9063" y="777"/>
                  <a:pt x="9102" y="777"/>
                  <a:pt x="9102" y="887"/>
                </a:cubicBezTo>
                <a:cubicBezTo>
                  <a:pt x="9453" y="444"/>
                  <a:pt x="9766" y="111"/>
                  <a:pt x="10000" y="0"/>
                </a:cubicBezTo>
                <a:lnTo>
                  <a:pt x="10000" y="10000"/>
                </a:lnTo>
                <a:lnTo>
                  <a:pt x="0" y="10000"/>
                </a:lnTo>
                <a:lnTo>
                  <a:pt x="0" y="1220"/>
                </a:lnTo>
                <a:cubicBezTo>
                  <a:pt x="1548" y="2034"/>
                  <a:pt x="2397" y="2581"/>
                  <a:pt x="3096" y="284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B7B5B097-1DD0-40AA-B242-AA433D684314}"/>
              </a:ext>
            </a:extLst>
          </p:cNvPr>
          <p:cNvSpPr>
            <a:spLocks noGrp="1"/>
          </p:cNvSpPr>
          <p:nvPr>
            <p:ph type="ctrTitle"/>
          </p:nvPr>
        </p:nvSpPr>
        <p:spPr>
          <a:xfrm>
            <a:off x="515938" y="0"/>
            <a:ext cx="7740000" cy="2799197"/>
          </a:xfrm>
        </p:spPr>
        <p:txBody>
          <a:bodyPr anchor="b"/>
          <a:lstStyle>
            <a:lvl1pPr algn="l">
              <a:defRPr sz="5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D2B3436-4FDA-45A1-8146-E2425376EBC9}"/>
              </a:ext>
            </a:extLst>
          </p:cNvPr>
          <p:cNvSpPr>
            <a:spLocks noGrp="1"/>
          </p:cNvSpPr>
          <p:nvPr>
            <p:ph type="subTitle" idx="1"/>
          </p:nvPr>
        </p:nvSpPr>
        <p:spPr>
          <a:xfrm>
            <a:off x="515938" y="4564070"/>
            <a:ext cx="5634514" cy="1527012"/>
          </a:xfrm>
        </p:spPr>
        <p:txBody>
          <a:bodyPr anchor="b" anchorCtr="0"/>
          <a:lstStyle>
            <a:lvl1pPr marL="0" indent="0" algn="l">
              <a:buNone/>
              <a:defRPr sz="2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A520F3C2-80FF-4B82-A2A1-65D056625A14}"/>
              </a:ext>
            </a:extLst>
          </p:cNvPr>
          <p:cNvSpPr>
            <a:spLocks noGrp="1"/>
          </p:cNvSpPr>
          <p:nvPr>
            <p:ph type="dt" sz="half" idx="10"/>
          </p:nvPr>
        </p:nvSpPr>
        <p:spPr>
          <a:xfrm>
            <a:off x="504000" y="6196243"/>
            <a:ext cx="5646452" cy="396286"/>
          </a:xfrm>
        </p:spPr>
        <p:txBody>
          <a:bodyPr/>
          <a:lstStyle>
            <a:lvl1pPr>
              <a:defRPr sz="2400">
                <a:solidFill>
                  <a:schemeClr val="bg1"/>
                </a:solidFill>
                <a:latin typeface="+mj-lt"/>
              </a:defRPr>
            </a:lvl1pPr>
          </a:lstStyle>
          <a:p>
            <a:fld id="{8CC6FE77-BDAA-4E34-AFFA-7EF90DE5E27E}" type="datetime1">
              <a:rPr lang="en-US" smtClean="0"/>
              <a:t>4/12/2024</a:t>
            </a:fld>
            <a:endParaRPr lang="en-GB" dirty="0"/>
          </a:p>
        </p:txBody>
      </p:sp>
      <p:pic>
        <p:nvPicPr>
          <p:cNvPr id="12" name="Picture 11" descr="A picture containing sitting, table, food&#10;&#10;Description automatically generated">
            <a:extLst>
              <a:ext uri="{FF2B5EF4-FFF2-40B4-BE49-F238E27FC236}">
                <a16:creationId xmlns:a16="http://schemas.microsoft.com/office/drawing/2014/main" id="{AEC3FE90-3246-4BAA-A0FA-8B137DE6E4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203"/>
          <a:stretch/>
        </p:blipFill>
        <p:spPr>
          <a:xfrm>
            <a:off x="9202378" y="0"/>
            <a:ext cx="2437600" cy="2641023"/>
          </a:xfrm>
          <a:prstGeom prst="rect">
            <a:avLst/>
          </a:prstGeom>
        </p:spPr>
      </p:pic>
    </p:spTree>
    <p:extLst>
      <p:ext uri="{BB962C8B-B14F-4D97-AF65-F5344CB8AC3E}">
        <p14:creationId xmlns:p14="http://schemas.microsoft.com/office/powerpoint/2010/main" val="377381573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7060-B46C-492F-B339-5709A8796260}"/>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7CCFE46-64EA-498D-A916-DBB1F2B3C55C}"/>
              </a:ext>
            </a:extLst>
          </p:cNvPr>
          <p:cNvSpPr>
            <a:spLocks noGrp="1"/>
          </p:cNvSpPr>
          <p:nvPr>
            <p:ph sz="half" idx="1"/>
          </p:nvPr>
        </p:nvSpPr>
        <p:spPr>
          <a:xfrm>
            <a:off x="515938" y="1825625"/>
            <a:ext cx="5353200" cy="4141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2C86CC3F-6E11-4EAD-AB2A-63196D36C9A9}"/>
              </a:ext>
            </a:extLst>
          </p:cNvPr>
          <p:cNvSpPr>
            <a:spLocks noGrp="1"/>
          </p:cNvSpPr>
          <p:nvPr>
            <p:ph sz="half" idx="2"/>
          </p:nvPr>
        </p:nvSpPr>
        <p:spPr>
          <a:xfrm>
            <a:off x="6311900" y="1808163"/>
            <a:ext cx="5376100" cy="4141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DDA9971B-36D6-43CD-A627-6FFB736622C5}"/>
              </a:ext>
            </a:extLst>
          </p:cNvPr>
          <p:cNvSpPr>
            <a:spLocks noGrp="1"/>
          </p:cNvSpPr>
          <p:nvPr>
            <p:ph type="dt" sz="half" idx="10"/>
          </p:nvPr>
        </p:nvSpPr>
        <p:spPr/>
        <p:txBody>
          <a:bodyPr/>
          <a:lstStyle/>
          <a:p>
            <a:fld id="{7627AD7F-115C-4957-B2F4-8F5E22680338}" type="datetime1">
              <a:rPr lang="en-US" smtClean="0"/>
              <a:t>4/12/2024</a:t>
            </a:fld>
            <a:endParaRPr lang="en-GB" dirty="0"/>
          </a:p>
        </p:txBody>
      </p:sp>
      <p:sp>
        <p:nvSpPr>
          <p:cNvPr id="6" name="Footer Placeholder 5">
            <a:extLst>
              <a:ext uri="{FF2B5EF4-FFF2-40B4-BE49-F238E27FC236}">
                <a16:creationId xmlns:a16="http://schemas.microsoft.com/office/drawing/2014/main" id="{FA1CC31A-636C-4891-8D4C-17EF355F4FF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0B6A6C0-C004-46D7-98DA-8B9A425942C4}"/>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9" name="Picture 8">
            <a:extLst>
              <a:ext uri="{FF2B5EF4-FFF2-40B4-BE49-F238E27FC236}">
                <a16:creationId xmlns:a16="http://schemas.microsoft.com/office/drawing/2014/main" id="{60495B28-4B08-4550-9EEA-05F7851669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cxnSp>
        <p:nvCxnSpPr>
          <p:cNvPr id="10" name="Straight Connector 9">
            <a:extLst>
              <a:ext uri="{FF2B5EF4-FFF2-40B4-BE49-F238E27FC236}">
                <a16:creationId xmlns:a16="http://schemas.microsoft.com/office/drawing/2014/main" id="{87BBC026-4A1F-42F8-BC68-A0DC707D07FB}"/>
              </a:ext>
            </a:extLst>
          </p:cNvPr>
          <p:cNvCxnSpPr>
            <a:cxnSpLocks/>
          </p:cNvCxnSpPr>
          <p:nvPr userDrawn="1"/>
        </p:nvCxnSpPr>
        <p:spPr>
          <a:xfrm>
            <a:off x="503998" y="863396"/>
            <a:ext cx="9587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631703"/>
      </p:ext>
    </p:extLst>
  </p:cSld>
  <p:clrMapOvr>
    <a:masterClrMapping/>
  </p:clrMapOvr>
  <p:transition>
    <p:fade/>
  </p:transition>
  <p:extLst>
    <p:ext uri="{DCECCB84-F9BA-43D5-87BE-67443E8EF086}">
      <p15:sldGuideLst xmlns:p15="http://schemas.microsoft.com/office/powerpoint/2012/main">
        <p15:guide id="1" pos="3704" userDrawn="1">
          <p15:clr>
            <a:srgbClr val="FBAE40"/>
          </p15:clr>
        </p15:guide>
        <p15:guide id="2" pos="397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lumn - Smooth">
    <p:bg>
      <p:bgPr>
        <a:solidFill>
          <a:schemeClr val="bg2"/>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AE5D02D4-B481-49B4-BD2A-FC9410481EBC}"/>
              </a:ext>
            </a:extLst>
          </p:cNvPr>
          <p:cNvSpPr>
            <a:spLocks noChangeAspect="1"/>
          </p:cNvSpPr>
          <p:nvPr userDrawn="1"/>
        </p:nvSpPr>
        <p:spPr bwMode="auto">
          <a:xfrm>
            <a:off x="0" y="4646910"/>
            <a:ext cx="12191998" cy="2211090"/>
          </a:xfrm>
          <a:custGeom>
            <a:avLst/>
            <a:gdLst>
              <a:gd name="T0" fmla="*/ 128 w 128"/>
              <a:gd name="T1" fmla="*/ 0 h 53"/>
              <a:gd name="T2" fmla="*/ 116 w 128"/>
              <a:gd name="T3" fmla="*/ 5 h 53"/>
              <a:gd name="T4" fmla="*/ 11 w 128"/>
              <a:gd name="T5" fmla="*/ 8 h 53"/>
              <a:gd name="T6" fmla="*/ 0 w 128"/>
              <a:gd name="T7" fmla="*/ 6 h 53"/>
              <a:gd name="T8" fmla="*/ 0 w 128"/>
              <a:gd name="T9" fmla="*/ 53 h 53"/>
              <a:gd name="T10" fmla="*/ 128 w 128"/>
              <a:gd name="T11" fmla="*/ 53 h 53"/>
              <a:gd name="T12" fmla="*/ 128 w 128"/>
              <a:gd name="T13" fmla="*/ 0 h 53"/>
              <a:gd name="connsiteX0" fmla="*/ 10000 w 10000"/>
              <a:gd name="connsiteY0" fmla="*/ 0 h 10000"/>
              <a:gd name="connsiteX1" fmla="*/ 9063 w 10000"/>
              <a:gd name="connsiteY1" fmla="*/ 943 h 10000"/>
              <a:gd name="connsiteX2" fmla="*/ 859 w 10000"/>
              <a:gd name="connsiteY2" fmla="*/ 1509 h 10000"/>
              <a:gd name="connsiteX3" fmla="*/ 0 w 10000"/>
              <a:gd name="connsiteY3" fmla="*/ 1132 h 10000"/>
              <a:gd name="connsiteX4" fmla="*/ 203 w 10000"/>
              <a:gd name="connsiteY4" fmla="*/ 7388 h 10000"/>
              <a:gd name="connsiteX5" fmla="*/ 10000 w 10000"/>
              <a:gd name="connsiteY5" fmla="*/ 10000 h 10000"/>
              <a:gd name="connsiteX6" fmla="*/ 10000 w 10000"/>
              <a:gd name="connsiteY6" fmla="*/ 0 h 10000"/>
              <a:gd name="connsiteX0" fmla="*/ 10000 w 10000"/>
              <a:gd name="connsiteY0" fmla="*/ 0 h 10000"/>
              <a:gd name="connsiteX1" fmla="*/ 9063 w 10000"/>
              <a:gd name="connsiteY1" fmla="*/ 943 h 10000"/>
              <a:gd name="connsiteX2" fmla="*/ 859 w 10000"/>
              <a:gd name="connsiteY2" fmla="*/ 1509 h 10000"/>
              <a:gd name="connsiteX3" fmla="*/ 0 w 10000"/>
              <a:gd name="connsiteY3" fmla="*/ 1132 h 10000"/>
              <a:gd name="connsiteX4" fmla="*/ 19 w 10000"/>
              <a:gd name="connsiteY4" fmla="*/ 8544 h 10000"/>
              <a:gd name="connsiteX5" fmla="*/ 10000 w 10000"/>
              <a:gd name="connsiteY5" fmla="*/ 10000 h 10000"/>
              <a:gd name="connsiteX6" fmla="*/ 10000 w 10000"/>
              <a:gd name="connsiteY6" fmla="*/ 0 h 10000"/>
              <a:gd name="connsiteX0" fmla="*/ 10000 w 10000"/>
              <a:gd name="connsiteY0" fmla="*/ 0 h 8632"/>
              <a:gd name="connsiteX1" fmla="*/ 9063 w 10000"/>
              <a:gd name="connsiteY1" fmla="*/ 943 h 8632"/>
              <a:gd name="connsiteX2" fmla="*/ 859 w 10000"/>
              <a:gd name="connsiteY2" fmla="*/ 1509 h 8632"/>
              <a:gd name="connsiteX3" fmla="*/ 0 w 10000"/>
              <a:gd name="connsiteY3" fmla="*/ 1132 h 8632"/>
              <a:gd name="connsiteX4" fmla="*/ 19 w 10000"/>
              <a:gd name="connsiteY4" fmla="*/ 8544 h 8632"/>
              <a:gd name="connsiteX5" fmla="*/ 9802 w 10000"/>
              <a:gd name="connsiteY5" fmla="*/ 8220 h 8632"/>
              <a:gd name="connsiteX6" fmla="*/ 10000 w 10000"/>
              <a:gd name="connsiteY6" fmla="*/ 0 h 8632"/>
              <a:gd name="connsiteX0" fmla="*/ 10000 w 10005"/>
              <a:gd name="connsiteY0" fmla="*/ 0 h 10001"/>
              <a:gd name="connsiteX1" fmla="*/ 9063 w 10005"/>
              <a:gd name="connsiteY1" fmla="*/ 1092 h 10001"/>
              <a:gd name="connsiteX2" fmla="*/ 859 w 10005"/>
              <a:gd name="connsiteY2" fmla="*/ 1748 h 10001"/>
              <a:gd name="connsiteX3" fmla="*/ 0 w 10005"/>
              <a:gd name="connsiteY3" fmla="*/ 1311 h 10001"/>
              <a:gd name="connsiteX4" fmla="*/ 19 w 10005"/>
              <a:gd name="connsiteY4" fmla="*/ 9898 h 10001"/>
              <a:gd name="connsiteX5" fmla="*/ 10005 w 10005"/>
              <a:gd name="connsiteY5" fmla="*/ 9791 h 10001"/>
              <a:gd name="connsiteX6" fmla="*/ 10000 w 10005"/>
              <a:gd name="connsiteY6" fmla="*/ 0 h 10001"/>
              <a:gd name="connsiteX0" fmla="*/ 10000 w 10005"/>
              <a:gd name="connsiteY0" fmla="*/ 0 h 10033"/>
              <a:gd name="connsiteX1" fmla="*/ 9063 w 10005"/>
              <a:gd name="connsiteY1" fmla="*/ 1092 h 10033"/>
              <a:gd name="connsiteX2" fmla="*/ 859 w 10005"/>
              <a:gd name="connsiteY2" fmla="*/ 1748 h 10033"/>
              <a:gd name="connsiteX3" fmla="*/ 0 w 10005"/>
              <a:gd name="connsiteY3" fmla="*/ 1311 h 10033"/>
              <a:gd name="connsiteX4" fmla="*/ 1 w 10005"/>
              <a:gd name="connsiteY4" fmla="*/ 9936 h 10033"/>
              <a:gd name="connsiteX5" fmla="*/ 10005 w 10005"/>
              <a:gd name="connsiteY5" fmla="*/ 9791 h 10033"/>
              <a:gd name="connsiteX6" fmla="*/ 10000 w 10005"/>
              <a:gd name="connsiteY6" fmla="*/ 0 h 10033"/>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9807"/>
              <a:gd name="connsiteX1" fmla="*/ 9063 w 10005"/>
              <a:gd name="connsiteY1" fmla="*/ 1092 h 9807"/>
              <a:gd name="connsiteX2" fmla="*/ 859 w 10005"/>
              <a:gd name="connsiteY2" fmla="*/ 1748 h 9807"/>
              <a:gd name="connsiteX3" fmla="*/ 0 w 10005"/>
              <a:gd name="connsiteY3" fmla="*/ 1311 h 9807"/>
              <a:gd name="connsiteX4" fmla="*/ 191 w 10005"/>
              <a:gd name="connsiteY4" fmla="*/ 9665 h 9807"/>
              <a:gd name="connsiteX5" fmla="*/ 10005 w 10005"/>
              <a:gd name="connsiteY5" fmla="*/ 9791 h 9807"/>
              <a:gd name="connsiteX6" fmla="*/ 10000 w 10005"/>
              <a:gd name="connsiteY6" fmla="*/ 0 h 9807"/>
              <a:gd name="connsiteX0" fmla="*/ 9995 w 10000"/>
              <a:gd name="connsiteY0" fmla="*/ 0 h 11784"/>
              <a:gd name="connsiteX1" fmla="*/ 9058 w 10000"/>
              <a:gd name="connsiteY1" fmla="*/ 1113 h 11784"/>
              <a:gd name="connsiteX2" fmla="*/ 859 w 10000"/>
              <a:gd name="connsiteY2" fmla="*/ 1782 h 11784"/>
              <a:gd name="connsiteX3" fmla="*/ 0 w 10000"/>
              <a:gd name="connsiteY3" fmla="*/ 1337 h 11784"/>
              <a:gd name="connsiteX4" fmla="*/ 74 w 10000"/>
              <a:gd name="connsiteY4" fmla="*/ 11784 h 11784"/>
              <a:gd name="connsiteX5" fmla="*/ 10000 w 10000"/>
              <a:gd name="connsiteY5" fmla="*/ 9984 h 11784"/>
              <a:gd name="connsiteX6" fmla="*/ 9995 w 10000"/>
              <a:gd name="connsiteY6" fmla="*/ 0 h 11784"/>
              <a:gd name="connsiteX0" fmla="*/ 9995 w 10000"/>
              <a:gd name="connsiteY0" fmla="*/ 0 h 11790"/>
              <a:gd name="connsiteX1" fmla="*/ 9058 w 10000"/>
              <a:gd name="connsiteY1" fmla="*/ 1113 h 11790"/>
              <a:gd name="connsiteX2" fmla="*/ 859 w 10000"/>
              <a:gd name="connsiteY2" fmla="*/ 1782 h 11790"/>
              <a:gd name="connsiteX3" fmla="*/ 0 w 10000"/>
              <a:gd name="connsiteY3" fmla="*/ 1337 h 11790"/>
              <a:gd name="connsiteX4" fmla="*/ 25 w 10000"/>
              <a:gd name="connsiteY4" fmla="*/ 11790 h 11790"/>
              <a:gd name="connsiteX5" fmla="*/ 10000 w 10000"/>
              <a:gd name="connsiteY5" fmla="*/ 9984 h 11790"/>
              <a:gd name="connsiteX6" fmla="*/ 9995 w 10000"/>
              <a:gd name="connsiteY6" fmla="*/ 0 h 11790"/>
              <a:gd name="connsiteX0" fmla="*/ 9995 w 10000"/>
              <a:gd name="connsiteY0" fmla="*/ 0 h 11570"/>
              <a:gd name="connsiteX1" fmla="*/ 9058 w 10000"/>
              <a:gd name="connsiteY1" fmla="*/ 1113 h 11570"/>
              <a:gd name="connsiteX2" fmla="*/ 859 w 10000"/>
              <a:gd name="connsiteY2" fmla="*/ 1782 h 11570"/>
              <a:gd name="connsiteX3" fmla="*/ 0 w 10000"/>
              <a:gd name="connsiteY3" fmla="*/ 1337 h 11570"/>
              <a:gd name="connsiteX4" fmla="*/ 111 w 10000"/>
              <a:gd name="connsiteY4" fmla="*/ 11570 h 11570"/>
              <a:gd name="connsiteX5" fmla="*/ 10000 w 10000"/>
              <a:gd name="connsiteY5" fmla="*/ 9984 h 11570"/>
              <a:gd name="connsiteX6" fmla="*/ 9995 w 10000"/>
              <a:gd name="connsiteY6" fmla="*/ 0 h 11570"/>
              <a:gd name="connsiteX0" fmla="*/ 9995 w 10000"/>
              <a:gd name="connsiteY0" fmla="*/ 0 h 9984"/>
              <a:gd name="connsiteX1" fmla="*/ 9058 w 10000"/>
              <a:gd name="connsiteY1" fmla="*/ 1113 h 9984"/>
              <a:gd name="connsiteX2" fmla="*/ 859 w 10000"/>
              <a:gd name="connsiteY2" fmla="*/ 1782 h 9984"/>
              <a:gd name="connsiteX3" fmla="*/ 0 w 10000"/>
              <a:gd name="connsiteY3" fmla="*/ 1337 h 9984"/>
              <a:gd name="connsiteX4" fmla="*/ 148 w 10000"/>
              <a:gd name="connsiteY4" fmla="*/ 8699 h 9984"/>
              <a:gd name="connsiteX5" fmla="*/ 10000 w 10000"/>
              <a:gd name="connsiteY5" fmla="*/ 9984 h 9984"/>
              <a:gd name="connsiteX6" fmla="*/ 9995 w 10000"/>
              <a:gd name="connsiteY6" fmla="*/ 0 h 9984"/>
              <a:gd name="connsiteX0" fmla="*/ 14327 w 14332"/>
              <a:gd name="connsiteY0" fmla="*/ 0 h 10000"/>
              <a:gd name="connsiteX1" fmla="*/ 13390 w 14332"/>
              <a:gd name="connsiteY1" fmla="*/ 1115 h 10000"/>
              <a:gd name="connsiteX2" fmla="*/ 5191 w 14332"/>
              <a:gd name="connsiteY2" fmla="*/ 1785 h 10000"/>
              <a:gd name="connsiteX3" fmla="*/ 4332 w 14332"/>
              <a:gd name="connsiteY3" fmla="*/ 1339 h 10000"/>
              <a:gd name="connsiteX4" fmla="*/ 4480 w 14332"/>
              <a:gd name="connsiteY4" fmla="*/ 8713 h 10000"/>
              <a:gd name="connsiteX5" fmla="*/ 14332 w 14332"/>
              <a:gd name="connsiteY5" fmla="*/ 10000 h 10000"/>
              <a:gd name="connsiteX6" fmla="*/ 14327 w 14332"/>
              <a:gd name="connsiteY6" fmla="*/ 0 h 10000"/>
              <a:gd name="connsiteX0" fmla="*/ 14327 w 14332"/>
              <a:gd name="connsiteY0" fmla="*/ 0 h 10000"/>
              <a:gd name="connsiteX1" fmla="*/ 13390 w 14332"/>
              <a:gd name="connsiteY1" fmla="*/ 1115 h 10000"/>
              <a:gd name="connsiteX2" fmla="*/ 5191 w 14332"/>
              <a:gd name="connsiteY2" fmla="*/ 1785 h 10000"/>
              <a:gd name="connsiteX3" fmla="*/ 4332 w 14332"/>
              <a:gd name="connsiteY3" fmla="*/ 1339 h 10000"/>
              <a:gd name="connsiteX4" fmla="*/ 4480 w 14332"/>
              <a:gd name="connsiteY4" fmla="*/ 8713 h 10000"/>
              <a:gd name="connsiteX5" fmla="*/ 14332 w 14332"/>
              <a:gd name="connsiteY5" fmla="*/ 10000 h 10000"/>
              <a:gd name="connsiteX6" fmla="*/ 14327 w 14332"/>
              <a:gd name="connsiteY6" fmla="*/ 0 h 10000"/>
              <a:gd name="connsiteX0" fmla="*/ 14358 w 14363"/>
              <a:gd name="connsiteY0" fmla="*/ 0 h 10000"/>
              <a:gd name="connsiteX1" fmla="*/ 13421 w 14363"/>
              <a:gd name="connsiteY1" fmla="*/ 1115 h 10000"/>
              <a:gd name="connsiteX2" fmla="*/ 5222 w 14363"/>
              <a:gd name="connsiteY2" fmla="*/ 1785 h 10000"/>
              <a:gd name="connsiteX3" fmla="*/ 4363 w 14363"/>
              <a:gd name="connsiteY3" fmla="*/ 1339 h 10000"/>
              <a:gd name="connsiteX4" fmla="*/ 4470 w 14363"/>
              <a:gd name="connsiteY4" fmla="*/ 9834 h 10000"/>
              <a:gd name="connsiteX5" fmla="*/ 14363 w 14363"/>
              <a:gd name="connsiteY5" fmla="*/ 10000 h 10000"/>
              <a:gd name="connsiteX6" fmla="*/ 14358 w 14363"/>
              <a:gd name="connsiteY6" fmla="*/ 0 h 10000"/>
              <a:gd name="connsiteX0" fmla="*/ 11025 w 11030"/>
              <a:gd name="connsiteY0" fmla="*/ 0 h 10000"/>
              <a:gd name="connsiteX1" fmla="*/ 10088 w 11030"/>
              <a:gd name="connsiteY1" fmla="*/ 1115 h 10000"/>
              <a:gd name="connsiteX2" fmla="*/ 1889 w 11030"/>
              <a:gd name="connsiteY2" fmla="*/ 1785 h 10000"/>
              <a:gd name="connsiteX3" fmla="*/ 1030 w 11030"/>
              <a:gd name="connsiteY3" fmla="*/ 1339 h 10000"/>
              <a:gd name="connsiteX4" fmla="*/ 1137 w 11030"/>
              <a:gd name="connsiteY4" fmla="*/ 9834 h 10000"/>
              <a:gd name="connsiteX5" fmla="*/ 11030 w 11030"/>
              <a:gd name="connsiteY5" fmla="*/ 10000 h 10000"/>
              <a:gd name="connsiteX6" fmla="*/ 11025 w 11030"/>
              <a:gd name="connsiteY6" fmla="*/ 0 h 10000"/>
              <a:gd name="connsiteX0" fmla="*/ 9995 w 10000"/>
              <a:gd name="connsiteY0" fmla="*/ 0 h 10000"/>
              <a:gd name="connsiteX1" fmla="*/ 9058 w 10000"/>
              <a:gd name="connsiteY1" fmla="*/ 1115 h 10000"/>
              <a:gd name="connsiteX2" fmla="*/ 859 w 10000"/>
              <a:gd name="connsiteY2" fmla="*/ 1785 h 10000"/>
              <a:gd name="connsiteX3" fmla="*/ 0 w 10000"/>
              <a:gd name="connsiteY3" fmla="*/ 1339 h 10000"/>
              <a:gd name="connsiteX4" fmla="*/ 107 w 10000"/>
              <a:gd name="connsiteY4" fmla="*/ 9834 h 10000"/>
              <a:gd name="connsiteX5" fmla="*/ 10000 w 10000"/>
              <a:gd name="connsiteY5" fmla="*/ 10000 h 10000"/>
              <a:gd name="connsiteX6" fmla="*/ 9995 w 10000"/>
              <a:gd name="connsiteY6" fmla="*/ 0 h 10000"/>
              <a:gd name="connsiteX0" fmla="*/ 9995 w 10000"/>
              <a:gd name="connsiteY0" fmla="*/ 0 h 10149"/>
              <a:gd name="connsiteX1" fmla="*/ 9058 w 10000"/>
              <a:gd name="connsiteY1" fmla="*/ 1115 h 10149"/>
              <a:gd name="connsiteX2" fmla="*/ 859 w 10000"/>
              <a:gd name="connsiteY2" fmla="*/ 1785 h 10149"/>
              <a:gd name="connsiteX3" fmla="*/ 0 w 10000"/>
              <a:gd name="connsiteY3" fmla="*/ 1339 h 10149"/>
              <a:gd name="connsiteX4" fmla="*/ 2 w 10000"/>
              <a:gd name="connsiteY4" fmla="*/ 10149 h 10149"/>
              <a:gd name="connsiteX5" fmla="*/ 10000 w 10000"/>
              <a:gd name="connsiteY5" fmla="*/ 10000 h 10149"/>
              <a:gd name="connsiteX6" fmla="*/ 9995 w 10000"/>
              <a:gd name="connsiteY6" fmla="*/ 0 h 10149"/>
              <a:gd name="connsiteX0" fmla="*/ 9995 w 10000"/>
              <a:gd name="connsiteY0" fmla="*/ 0 h 10149"/>
              <a:gd name="connsiteX1" fmla="*/ 9058 w 10000"/>
              <a:gd name="connsiteY1" fmla="*/ 1115 h 10149"/>
              <a:gd name="connsiteX2" fmla="*/ 859 w 10000"/>
              <a:gd name="connsiteY2" fmla="*/ 1785 h 10149"/>
              <a:gd name="connsiteX3" fmla="*/ 0 w 10000"/>
              <a:gd name="connsiteY3" fmla="*/ 1339 h 10149"/>
              <a:gd name="connsiteX4" fmla="*/ 2 w 10000"/>
              <a:gd name="connsiteY4" fmla="*/ 10149 h 10149"/>
              <a:gd name="connsiteX5" fmla="*/ 10000 w 10000"/>
              <a:gd name="connsiteY5" fmla="*/ 10000 h 10149"/>
              <a:gd name="connsiteX6" fmla="*/ 9995 w 10000"/>
              <a:gd name="connsiteY6" fmla="*/ 0 h 10149"/>
              <a:gd name="connsiteX0" fmla="*/ 9995 w 10000"/>
              <a:gd name="connsiteY0" fmla="*/ 0 h 10155"/>
              <a:gd name="connsiteX1" fmla="*/ 9058 w 10000"/>
              <a:gd name="connsiteY1" fmla="*/ 1115 h 10155"/>
              <a:gd name="connsiteX2" fmla="*/ 859 w 10000"/>
              <a:gd name="connsiteY2" fmla="*/ 1785 h 10155"/>
              <a:gd name="connsiteX3" fmla="*/ 0 w 10000"/>
              <a:gd name="connsiteY3" fmla="*/ 1339 h 10155"/>
              <a:gd name="connsiteX4" fmla="*/ 0 w 10000"/>
              <a:gd name="connsiteY4" fmla="*/ 10155 h 10155"/>
              <a:gd name="connsiteX5" fmla="*/ 10000 w 10000"/>
              <a:gd name="connsiteY5" fmla="*/ 10000 h 10155"/>
              <a:gd name="connsiteX6" fmla="*/ 9995 w 10000"/>
              <a:gd name="connsiteY6" fmla="*/ 0 h 10155"/>
              <a:gd name="connsiteX0" fmla="*/ 9995 w 10000"/>
              <a:gd name="connsiteY0" fmla="*/ 0 h 10100"/>
              <a:gd name="connsiteX1" fmla="*/ 9058 w 10000"/>
              <a:gd name="connsiteY1" fmla="*/ 1115 h 10100"/>
              <a:gd name="connsiteX2" fmla="*/ 859 w 10000"/>
              <a:gd name="connsiteY2" fmla="*/ 1785 h 10100"/>
              <a:gd name="connsiteX3" fmla="*/ 0 w 10000"/>
              <a:gd name="connsiteY3" fmla="*/ 1339 h 10100"/>
              <a:gd name="connsiteX4" fmla="*/ 0 w 10000"/>
              <a:gd name="connsiteY4" fmla="*/ 10100 h 10100"/>
              <a:gd name="connsiteX5" fmla="*/ 10000 w 10000"/>
              <a:gd name="connsiteY5" fmla="*/ 10000 h 10100"/>
              <a:gd name="connsiteX6" fmla="*/ 9995 w 10000"/>
              <a:gd name="connsiteY6" fmla="*/ 0 h 10100"/>
              <a:gd name="connsiteX0" fmla="*/ 9995 w 10000"/>
              <a:gd name="connsiteY0" fmla="*/ 0 h 10144"/>
              <a:gd name="connsiteX1" fmla="*/ 9058 w 10000"/>
              <a:gd name="connsiteY1" fmla="*/ 1115 h 10144"/>
              <a:gd name="connsiteX2" fmla="*/ 859 w 10000"/>
              <a:gd name="connsiteY2" fmla="*/ 1785 h 10144"/>
              <a:gd name="connsiteX3" fmla="*/ 0 w 10000"/>
              <a:gd name="connsiteY3" fmla="*/ 1339 h 10144"/>
              <a:gd name="connsiteX4" fmla="*/ 0 w 10000"/>
              <a:gd name="connsiteY4" fmla="*/ 10144 h 10144"/>
              <a:gd name="connsiteX5" fmla="*/ 10000 w 10000"/>
              <a:gd name="connsiteY5" fmla="*/ 10000 h 10144"/>
              <a:gd name="connsiteX6" fmla="*/ 9995 w 10000"/>
              <a:gd name="connsiteY6" fmla="*/ 0 h 10144"/>
              <a:gd name="connsiteX0" fmla="*/ 9995 w 10000"/>
              <a:gd name="connsiteY0" fmla="*/ 0 h 10122"/>
              <a:gd name="connsiteX1" fmla="*/ 9058 w 10000"/>
              <a:gd name="connsiteY1" fmla="*/ 1115 h 10122"/>
              <a:gd name="connsiteX2" fmla="*/ 859 w 10000"/>
              <a:gd name="connsiteY2" fmla="*/ 1785 h 10122"/>
              <a:gd name="connsiteX3" fmla="*/ 0 w 10000"/>
              <a:gd name="connsiteY3" fmla="*/ 1339 h 10122"/>
              <a:gd name="connsiteX4" fmla="*/ 0 w 10000"/>
              <a:gd name="connsiteY4" fmla="*/ 10122 h 10122"/>
              <a:gd name="connsiteX5" fmla="*/ 10000 w 10000"/>
              <a:gd name="connsiteY5" fmla="*/ 10000 h 10122"/>
              <a:gd name="connsiteX6" fmla="*/ 9995 w 10000"/>
              <a:gd name="connsiteY6" fmla="*/ 0 h 10122"/>
              <a:gd name="connsiteX0" fmla="*/ 9995 w 10000"/>
              <a:gd name="connsiteY0" fmla="*/ 0 h 10144"/>
              <a:gd name="connsiteX1" fmla="*/ 9058 w 10000"/>
              <a:gd name="connsiteY1" fmla="*/ 1115 h 10144"/>
              <a:gd name="connsiteX2" fmla="*/ 859 w 10000"/>
              <a:gd name="connsiteY2" fmla="*/ 1785 h 10144"/>
              <a:gd name="connsiteX3" fmla="*/ 0 w 10000"/>
              <a:gd name="connsiteY3" fmla="*/ 1339 h 10144"/>
              <a:gd name="connsiteX4" fmla="*/ 0 w 10000"/>
              <a:gd name="connsiteY4" fmla="*/ 10144 h 10144"/>
              <a:gd name="connsiteX5" fmla="*/ 10000 w 10000"/>
              <a:gd name="connsiteY5" fmla="*/ 10000 h 10144"/>
              <a:gd name="connsiteX6" fmla="*/ 9995 w 10000"/>
              <a:gd name="connsiteY6" fmla="*/ 0 h 10144"/>
              <a:gd name="connsiteX0" fmla="*/ 9995 w 9995"/>
              <a:gd name="connsiteY0" fmla="*/ 0 h 10144"/>
              <a:gd name="connsiteX1" fmla="*/ 9058 w 9995"/>
              <a:gd name="connsiteY1" fmla="*/ 1115 h 10144"/>
              <a:gd name="connsiteX2" fmla="*/ 859 w 9995"/>
              <a:gd name="connsiteY2" fmla="*/ 1785 h 10144"/>
              <a:gd name="connsiteX3" fmla="*/ 0 w 9995"/>
              <a:gd name="connsiteY3" fmla="*/ 1339 h 10144"/>
              <a:gd name="connsiteX4" fmla="*/ 0 w 9995"/>
              <a:gd name="connsiteY4" fmla="*/ 10144 h 10144"/>
              <a:gd name="connsiteX5" fmla="*/ 9647 w 9995"/>
              <a:gd name="connsiteY5" fmla="*/ 9509 h 10144"/>
              <a:gd name="connsiteX6" fmla="*/ 9995 w 9995"/>
              <a:gd name="connsiteY6" fmla="*/ 0 h 10144"/>
              <a:gd name="connsiteX0" fmla="*/ 10000 w 11202"/>
              <a:gd name="connsiteY0" fmla="*/ 0 h 10000"/>
              <a:gd name="connsiteX1" fmla="*/ 9063 w 11202"/>
              <a:gd name="connsiteY1" fmla="*/ 1099 h 10000"/>
              <a:gd name="connsiteX2" fmla="*/ 859 w 11202"/>
              <a:gd name="connsiteY2" fmla="*/ 1760 h 10000"/>
              <a:gd name="connsiteX3" fmla="*/ 0 w 11202"/>
              <a:gd name="connsiteY3" fmla="*/ 1320 h 10000"/>
              <a:gd name="connsiteX4" fmla="*/ 0 w 11202"/>
              <a:gd name="connsiteY4" fmla="*/ 10000 h 10000"/>
              <a:gd name="connsiteX5" fmla="*/ 9652 w 11202"/>
              <a:gd name="connsiteY5" fmla="*/ 9374 h 10000"/>
              <a:gd name="connsiteX6" fmla="*/ 10000 w 11202"/>
              <a:gd name="connsiteY6" fmla="*/ 0 h 10000"/>
              <a:gd name="connsiteX0" fmla="*/ 10000 w 10020"/>
              <a:gd name="connsiteY0" fmla="*/ 0 h 10000"/>
              <a:gd name="connsiteX1" fmla="*/ 9063 w 10020"/>
              <a:gd name="connsiteY1" fmla="*/ 1099 h 10000"/>
              <a:gd name="connsiteX2" fmla="*/ 859 w 10020"/>
              <a:gd name="connsiteY2" fmla="*/ 1760 h 10000"/>
              <a:gd name="connsiteX3" fmla="*/ 0 w 10020"/>
              <a:gd name="connsiteY3" fmla="*/ 1320 h 10000"/>
              <a:gd name="connsiteX4" fmla="*/ 0 w 10020"/>
              <a:gd name="connsiteY4" fmla="*/ 10000 h 10000"/>
              <a:gd name="connsiteX5" fmla="*/ 9652 w 10020"/>
              <a:gd name="connsiteY5" fmla="*/ 9374 h 10000"/>
              <a:gd name="connsiteX6" fmla="*/ 10000 w 10020"/>
              <a:gd name="connsiteY6" fmla="*/ 0 h 10000"/>
              <a:gd name="connsiteX0" fmla="*/ 10000 w 10105"/>
              <a:gd name="connsiteY0" fmla="*/ 0 h 10000"/>
              <a:gd name="connsiteX1" fmla="*/ 9063 w 10105"/>
              <a:gd name="connsiteY1" fmla="*/ 1099 h 10000"/>
              <a:gd name="connsiteX2" fmla="*/ 859 w 10105"/>
              <a:gd name="connsiteY2" fmla="*/ 1760 h 10000"/>
              <a:gd name="connsiteX3" fmla="*/ 0 w 10105"/>
              <a:gd name="connsiteY3" fmla="*/ 1320 h 10000"/>
              <a:gd name="connsiteX4" fmla="*/ 0 w 10105"/>
              <a:gd name="connsiteY4" fmla="*/ 10000 h 10000"/>
              <a:gd name="connsiteX5" fmla="*/ 10002 w 10105"/>
              <a:gd name="connsiteY5" fmla="*/ 10000 h 10000"/>
              <a:gd name="connsiteX6" fmla="*/ 10000 w 10105"/>
              <a:gd name="connsiteY6" fmla="*/ 0 h 10000"/>
              <a:gd name="connsiteX0" fmla="*/ 10000 w 10096"/>
              <a:gd name="connsiteY0" fmla="*/ 0 h 10000"/>
              <a:gd name="connsiteX1" fmla="*/ 9063 w 10096"/>
              <a:gd name="connsiteY1" fmla="*/ 1099 h 10000"/>
              <a:gd name="connsiteX2" fmla="*/ 859 w 10096"/>
              <a:gd name="connsiteY2" fmla="*/ 1760 h 10000"/>
              <a:gd name="connsiteX3" fmla="*/ 0 w 10096"/>
              <a:gd name="connsiteY3" fmla="*/ 1320 h 10000"/>
              <a:gd name="connsiteX4" fmla="*/ 0 w 10096"/>
              <a:gd name="connsiteY4" fmla="*/ 10000 h 10000"/>
              <a:gd name="connsiteX5" fmla="*/ 10002 w 10096"/>
              <a:gd name="connsiteY5" fmla="*/ 10000 h 10000"/>
              <a:gd name="connsiteX6" fmla="*/ 10000 w 10096"/>
              <a:gd name="connsiteY6" fmla="*/ 0 h 10000"/>
              <a:gd name="connsiteX0" fmla="*/ 10000 w 10015"/>
              <a:gd name="connsiteY0" fmla="*/ 0 h 10000"/>
              <a:gd name="connsiteX1" fmla="*/ 9063 w 10015"/>
              <a:gd name="connsiteY1" fmla="*/ 1099 h 10000"/>
              <a:gd name="connsiteX2" fmla="*/ 859 w 10015"/>
              <a:gd name="connsiteY2" fmla="*/ 1760 h 10000"/>
              <a:gd name="connsiteX3" fmla="*/ 0 w 10015"/>
              <a:gd name="connsiteY3" fmla="*/ 1320 h 10000"/>
              <a:gd name="connsiteX4" fmla="*/ 0 w 10015"/>
              <a:gd name="connsiteY4" fmla="*/ 10000 h 10000"/>
              <a:gd name="connsiteX5" fmla="*/ 10002 w 10015"/>
              <a:gd name="connsiteY5" fmla="*/ 10000 h 10000"/>
              <a:gd name="connsiteX6" fmla="*/ 10000 w 10015"/>
              <a:gd name="connsiteY6" fmla="*/ 0 h 10000"/>
              <a:gd name="connsiteX0" fmla="*/ 10000 w 10043"/>
              <a:gd name="connsiteY0" fmla="*/ 0 h 10000"/>
              <a:gd name="connsiteX1" fmla="*/ 9063 w 10043"/>
              <a:gd name="connsiteY1" fmla="*/ 1099 h 10000"/>
              <a:gd name="connsiteX2" fmla="*/ 859 w 10043"/>
              <a:gd name="connsiteY2" fmla="*/ 1760 h 10000"/>
              <a:gd name="connsiteX3" fmla="*/ 0 w 10043"/>
              <a:gd name="connsiteY3" fmla="*/ 1320 h 10000"/>
              <a:gd name="connsiteX4" fmla="*/ 0 w 10043"/>
              <a:gd name="connsiteY4" fmla="*/ 10000 h 10000"/>
              <a:gd name="connsiteX5" fmla="*/ 10002 w 10043"/>
              <a:gd name="connsiteY5" fmla="*/ 10000 h 10000"/>
              <a:gd name="connsiteX6" fmla="*/ 10000 w 10043"/>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98 w 10002"/>
              <a:gd name="connsiteY4" fmla="*/ 5071 h 10000"/>
              <a:gd name="connsiteX5" fmla="*/ 10002 w 10002"/>
              <a:gd name="connsiteY5" fmla="*/ 10000 h 10000"/>
              <a:gd name="connsiteX6" fmla="*/ 10000 w 10002"/>
              <a:gd name="connsiteY6" fmla="*/ 0 h 10000"/>
              <a:gd name="connsiteX0" fmla="*/ 10122 w 10124"/>
              <a:gd name="connsiteY0" fmla="*/ 0 h 10000"/>
              <a:gd name="connsiteX1" fmla="*/ 9185 w 10124"/>
              <a:gd name="connsiteY1" fmla="*/ 1099 h 10000"/>
              <a:gd name="connsiteX2" fmla="*/ 981 w 10124"/>
              <a:gd name="connsiteY2" fmla="*/ 1814 h 10000"/>
              <a:gd name="connsiteX3" fmla="*/ 122 w 10124"/>
              <a:gd name="connsiteY3" fmla="*/ 1320 h 10000"/>
              <a:gd name="connsiteX4" fmla="*/ 220 w 10124"/>
              <a:gd name="connsiteY4" fmla="*/ 5071 h 10000"/>
              <a:gd name="connsiteX5" fmla="*/ 10124 w 10124"/>
              <a:gd name="connsiteY5" fmla="*/ 10000 h 10000"/>
              <a:gd name="connsiteX6" fmla="*/ 10122 w 10124"/>
              <a:gd name="connsiteY6" fmla="*/ 0 h 10000"/>
              <a:gd name="connsiteX0" fmla="*/ 10122 w 10124"/>
              <a:gd name="connsiteY0" fmla="*/ 0 h 10000"/>
              <a:gd name="connsiteX1" fmla="*/ 9185 w 10124"/>
              <a:gd name="connsiteY1" fmla="*/ 1099 h 10000"/>
              <a:gd name="connsiteX2" fmla="*/ 981 w 10124"/>
              <a:gd name="connsiteY2" fmla="*/ 1814 h 10000"/>
              <a:gd name="connsiteX3" fmla="*/ 122 w 10124"/>
              <a:gd name="connsiteY3" fmla="*/ 1320 h 10000"/>
              <a:gd name="connsiteX4" fmla="*/ 220 w 10124"/>
              <a:gd name="connsiteY4" fmla="*/ 5071 h 10000"/>
              <a:gd name="connsiteX5" fmla="*/ 10124 w 10124"/>
              <a:gd name="connsiteY5" fmla="*/ 10000 h 10000"/>
              <a:gd name="connsiteX6" fmla="*/ 10122 w 10124"/>
              <a:gd name="connsiteY6" fmla="*/ 0 h 10000"/>
              <a:gd name="connsiteX0" fmla="*/ 10086 w 10088"/>
              <a:gd name="connsiteY0" fmla="*/ 0 h 10000"/>
              <a:gd name="connsiteX1" fmla="*/ 9149 w 10088"/>
              <a:gd name="connsiteY1" fmla="*/ 1099 h 10000"/>
              <a:gd name="connsiteX2" fmla="*/ 945 w 10088"/>
              <a:gd name="connsiteY2" fmla="*/ 1814 h 10000"/>
              <a:gd name="connsiteX3" fmla="*/ 86 w 10088"/>
              <a:gd name="connsiteY3" fmla="*/ 1320 h 10000"/>
              <a:gd name="connsiteX4" fmla="*/ 184 w 10088"/>
              <a:gd name="connsiteY4" fmla="*/ 5071 h 10000"/>
              <a:gd name="connsiteX5" fmla="*/ 10088 w 10088"/>
              <a:gd name="connsiteY5" fmla="*/ 10000 h 10000"/>
              <a:gd name="connsiteX6" fmla="*/ 10086 w 10088"/>
              <a:gd name="connsiteY6" fmla="*/ 0 h 10000"/>
              <a:gd name="connsiteX0" fmla="*/ 10086 w 10088"/>
              <a:gd name="connsiteY0" fmla="*/ 0 h 10000"/>
              <a:gd name="connsiteX1" fmla="*/ 9149 w 10088"/>
              <a:gd name="connsiteY1" fmla="*/ 1099 h 10000"/>
              <a:gd name="connsiteX2" fmla="*/ 945 w 10088"/>
              <a:gd name="connsiteY2" fmla="*/ 1814 h 10000"/>
              <a:gd name="connsiteX3" fmla="*/ 86 w 10088"/>
              <a:gd name="connsiteY3" fmla="*/ 1320 h 10000"/>
              <a:gd name="connsiteX4" fmla="*/ 184 w 10088"/>
              <a:gd name="connsiteY4" fmla="*/ 4881 h 10000"/>
              <a:gd name="connsiteX5" fmla="*/ 10088 w 10088"/>
              <a:gd name="connsiteY5" fmla="*/ 10000 h 10000"/>
              <a:gd name="connsiteX6" fmla="*/ 10086 w 10088"/>
              <a:gd name="connsiteY6" fmla="*/ 0 h 10000"/>
              <a:gd name="connsiteX0" fmla="*/ 10086 w 10088"/>
              <a:gd name="connsiteY0" fmla="*/ 0 h 10000"/>
              <a:gd name="connsiteX1" fmla="*/ 9149 w 10088"/>
              <a:gd name="connsiteY1" fmla="*/ 1099 h 10000"/>
              <a:gd name="connsiteX2" fmla="*/ 945 w 10088"/>
              <a:gd name="connsiteY2" fmla="*/ 1814 h 10000"/>
              <a:gd name="connsiteX3" fmla="*/ 86 w 10088"/>
              <a:gd name="connsiteY3" fmla="*/ 1320 h 10000"/>
              <a:gd name="connsiteX4" fmla="*/ 184 w 10088"/>
              <a:gd name="connsiteY4" fmla="*/ 4881 h 10000"/>
              <a:gd name="connsiteX5" fmla="*/ 10088 w 10088"/>
              <a:gd name="connsiteY5" fmla="*/ 10000 h 10000"/>
              <a:gd name="connsiteX6" fmla="*/ 10086 w 10088"/>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98 w 10002"/>
              <a:gd name="connsiteY4" fmla="*/ 4881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76 w 10002"/>
              <a:gd name="connsiteY4" fmla="*/ 5023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5050 h 10000"/>
              <a:gd name="connsiteX5" fmla="*/ 10002 w 10002"/>
              <a:gd name="connsiteY5" fmla="*/ 10000 h 10000"/>
              <a:gd name="connsiteX6" fmla="*/ 10000 w 10002"/>
              <a:gd name="connsiteY6" fmla="*/ 0 h 10000"/>
              <a:gd name="connsiteX0" fmla="*/ 10000 w 10000"/>
              <a:gd name="connsiteY0" fmla="*/ 0 h 7497"/>
              <a:gd name="connsiteX1" fmla="*/ 9063 w 10000"/>
              <a:gd name="connsiteY1" fmla="*/ 1099 h 7497"/>
              <a:gd name="connsiteX2" fmla="*/ 859 w 10000"/>
              <a:gd name="connsiteY2" fmla="*/ 1814 h 7497"/>
              <a:gd name="connsiteX3" fmla="*/ 0 w 10000"/>
              <a:gd name="connsiteY3" fmla="*/ 1320 h 7497"/>
              <a:gd name="connsiteX4" fmla="*/ 0 w 10000"/>
              <a:gd name="connsiteY4" fmla="*/ 5050 h 7497"/>
              <a:gd name="connsiteX5" fmla="*/ 9588 w 10000"/>
              <a:gd name="connsiteY5" fmla="*/ 7497 h 7497"/>
              <a:gd name="connsiteX6" fmla="*/ 10000 w 10000"/>
              <a:gd name="connsiteY6" fmla="*/ 0 h 7497"/>
              <a:gd name="connsiteX0" fmla="*/ 10000 w 10000"/>
              <a:gd name="connsiteY0" fmla="*/ 0 h 6736"/>
              <a:gd name="connsiteX1" fmla="*/ 9063 w 10000"/>
              <a:gd name="connsiteY1" fmla="*/ 1466 h 6736"/>
              <a:gd name="connsiteX2" fmla="*/ 859 w 10000"/>
              <a:gd name="connsiteY2" fmla="*/ 2420 h 6736"/>
              <a:gd name="connsiteX3" fmla="*/ 0 w 10000"/>
              <a:gd name="connsiteY3" fmla="*/ 1761 h 6736"/>
              <a:gd name="connsiteX4" fmla="*/ 0 w 10000"/>
              <a:gd name="connsiteY4" fmla="*/ 6736 h 6736"/>
              <a:gd name="connsiteX5" fmla="*/ 9863 w 10000"/>
              <a:gd name="connsiteY5" fmla="*/ 6559 h 6736"/>
              <a:gd name="connsiteX6" fmla="*/ 10000 w 10000"/>
              <a:gd name="connsiteY6" fmla="*/ 0 h 6736"/>
              <a:gd name="connsiteX0" fmla="*/ 10000 w 10000"/>
              <a:gd name="connsiteY0" fmla="*/ 0 h 10006"/>
              <a:gd name="connsiteX1" fmla="*/ 9063 w 10000"/>
              <a:gd name="connsiteY1" fmla="*/ 2176 h 10006"/>
              <a:gd name="connsiteX2" fmla="*/ 859 w 10000"/>
              <a:gd name="connsiteY2" fmla="*/ 3593 h 10006"/>
              <a:gd name="connsiteX3" fmla="*/ 0 w 10000"/>
              <a:gd name="connsiteY3" fmla="*/ 2614 h 10006"/>
              <a:gd name="connsiteX4" fmla="*/ 0 w 10000"/>
              <a:gd name="connsiteY4" fmla="*/ 10000 h 10006"/>
              <a:gd name="connsiteX5" fmla="*/ 10000 w 10000"/>
              <a:gd name="connsiteY5" fmla="*/ 10006 h 10006"/>
              <a:gd name="connsiteX6" fmla="*/ 10000 w 10000"/>
              <a:gd name="connsiteY6" fmla="*/ 0 h 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6">
                <a:moveTo>
                  <a:pt x="10000" y="0"/>
                </a:moveTo>
                <a:cubicBezTo>
                  <a:pt x="9766" y="435"/>
                  <a:pt x="9385" y="1216"/>
                  <a:pt x="9063" y="2176"/>
                </a:cubicBezTo>
                <a:cubicBezTo>
                  <a:pt x="6797" y="8281"/>
                  <a:pt x="5781" y="11004"/>
                  <a:pt x="859" y="3593"/>
                </a:cubicBezTo>
                <a:cubicBezTo>
                  <a:pt x="547" y="3159"/>
                  <a:pt x="313" y="2837"/>
                  <a:pt x="0" y="2614"/>
                </a:cubicBezTo>
                <a:cubicBezTo>
                  <a:pt x="1" y="5741"/>
                  <a:pt x="-1" y="8412"/>
                  <a:pt x="0" y="10000"/>
                </a:cubicBezTo>
                <a:lnTo>
                  <a:pt x="10000" y="10006"/>
                </a:lnTo>
                <a:cubicBezTo>
                  <a:pt x="9999" y="6512"/>
                  <a:pt x="10001" y="2828"/>
                  <a:pt x="10000"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4AE77060-B46C-492F-B339-5709A8796260}"/>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7CCFE46-64EA-498D-A916-DBB1F2B3C55C}"/>
              </a:ext>
            </a:extLst>
          </p:cNvPr>
          <p:cNvSpPr>
            <a:spLocks noGrp="1"/>
          </p:cNvSpPr>
          <p:nvPr>
            <p:ph sz="half" idx="1"/>
          </p:nvPr>
        </p:nvSpPr>
        <p:spPr>
          <a:xfrm>
            <a:off x="515938" y="1825625"/>
            <a:ext cx="5353200" cy="4141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2C86CC3F-6E11-4EAD-AB2A-63196D36C9A9}"/>
              </a:ext>
            </a:extLst>
          </p:cNvPr>
          <p:cNvSpPr>
            <a:spLocks noGrp="1"/>
          </p:cNvSpPr>
          <p:nvPr>
            <p:ph sz="half" idx="2"/>
          </p:nvPr>
        </p:nvSpPr>
        <p:spPr>
          <a:xfrm>
            <a:off x="6311900" y="1808163"/>
            <a:ext cx="5376100" cy="4141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DDA9971B-36D6-43CD-A627-6FFB736622C5}"/>
              </a:ext>
            </a:extLst>
          </p:cNvPr>
          <p:cNvSpPr>
            <a:spLocks noGrp="1"/>
          </p:cNvSpPr>
          <p:nvPr>
            <p:ph type="dt" sz="half" idx="10"/>
          </p:nvPr>
        </p:nvSpPr>
        <p:spPr/>
        <p:txBody>
          <a:bodyPr/>
          <a:lstStyle/>
          <a:p>
            <a:fld id="{8877ACDD-AB51-4098-9A07-5EEA20DB0E26}" type="datetime1">
              <a:rPr lang="en-US" smtClean="0"/>
              <a:t>4/12/2024</a:t>
            </a:fld>
            <a:endParaRPr lang="en-GB" dirty="0"/>
          </a:p>
        </p:txBody>
      </p:sp>
      <p:sp>
        <p:nvSpPr>
          <p:cNvPr id="6" name="Footer Placeholder 5">
            <a:extLst>
              <a:ext uri="{FF2B5EF4-FFF2-40B4-BE49-F238E27FC236}">
                <a16:creationId xmlns:a16="http://schemas.microsoft.com/office/drawing/2014/main" id="{FA1CC31A-636C-4891-8D4C-17EF355F4FF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0B6A6C0-C004-46D7-98DA-8B9A425942C4}"/>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9" name="Picture 8">
            <a:extLst>
              <a:ext uri="{FF2B5EF4-FFF2-40B4-BE49-F238E27FC236}">
                <a16:creationId xmlns:a16="http://schemas.microsoft.com/office/drawing/2014/main" id="{60495B28-4B08-4550-9EEA-05F7851669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cxnSp>
        <p:nvCxnSpPr>
          <p:cNvPr id="10" name="Straight Connector 9">
            <a:extLst>
              <a:ext uri="{FF2B5EF4-FFF2-40B4-BE49-F238E27FC236}">
                <a16:creationId xmlns:a16="http://schemas.microsoft.com/office/drawing/2014/main" id="{87BBC026-4A1F-42F8-BC68-A0DC707D07FB}"/>
              </a:ext>
            </a:extLst>
          </p:cNvPr>
          <p:cNvCxnSpPr>
            <a:cxnSpLocks/>
          </p:cNvCxnSpPr>
          <p:nvPr userDrawn="1"/>
        </p:nvCxnSpPr>
        <p:spPr>
          <a:xfrm>
            <a:off x="503998" y="863396"/>
            <a:ext cx="9587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664919"/>
      </p:ext>
    </p:extLst>
  </p:cSld>
  <p:clrMapOvr>
    <a:masterClrMapping/>
  </p:clrMapOvr>
  <p:transition>
    <p:fade/>
  </p:transition>
  <p:extLst>
    <p:ext uri="{DCECCB84-F9BA-43D5-87BE-67443E8EF086}">
      <p15:sldGuideLst xmlns:p15="http://schemas.microsoft.com/office/powerpoint/2012/main">
        <p15:guide id="1" pos="3704">
          <p15:clr>
            <a:srgbClr val="FBAE40"/>
          </p15:clr>
        </p15:guide>
        <p15:guide id="2" pos="397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lumn - Furry">
    <p:bg>
      <p:bgPr>
        <a:solidFill>
          <a:schemeClr val="bg2"/>
        </a:solidFill>
        <a:effectLst/>
      </p:bgPr>
    </p:bg>
    <p:spTree>
      <p:nvGrpSpPr>
        <p:cNvPr id="1" name=""/>
        <p:cNvGrpSpPr/>
        <p:nvPr/>
      </p:nvGrpSpPr>
      <p:grpSpPr>
        <a:xfrm>
          <a:off x="0" y="0"/>
          <a:ext cx="0" cy="0"/>
          <a:chOff x="0" y="0"/>
          <a:chExt cx="0" cy="0"/>
        </a:xfrm>
      </p:grpSpPr>
      <p:sp>
        <p:nvSpPr>
          <p:cNvPr id="12" name="Freeform 9">
            <a:extLst>
              <a:ext uri="{FF2B5EF4-FFF2-40B4-BE49-F238E27FC236}">
                <a16:creationId xmlns:a16="http://schemas.microsoft.com/office/drawing/2014/main" id="{BD2DC27E-0F57-437F-B274-881127FB1D00}"/>
              </a:ext>
            </a:extLst>
          </p:cNvPr>
          <p:cNvSpPr>
            <a:spLocks/>
          </p:cNvSpPr>
          <p:nvPr userDrawn="1"/>
        </p:nvSpPr>
        <p:spPr bwMode="auto">
          <a:xfrm>
            <a:off x="0" y="4696389"/>
            <a:ext cx="12193219" cy="2161611"/>
          </a:xfrm>
          <a:custGeom>
            <a:avLst/>
            <a:gdLst>
              <a:gd name="T0" fmla="*/ 99 w 256"/>
              <a:gd name="T1" fmla="*/ 27 h 105"/>
              <a:gd name="T2" fmla="*/ 105 w 256"/>
              <a:gd name="T3" fmla="*/ 28 h 105"/>
              <a:gd name="T4" fmla="*/ 104 w 256"/>
              <a:gd name="T5" fmla="*/ 30 h 105"/>
              <a:gd name="T6" fmla="*/ 100 w 256"/>
              <a:gd name="T7" fmla="*/ 33 h 105"/>
              <a:gd name="T8" fmla="*/ 102 w 256"/>
              <a:gd name="T9" fmla="*/ 33 h 105"/>
              <a:gd name="T10" fmla="*/ 118 w 256"/>
              <a:gd name="T11" fmla="*/ 34 h 105"/>
              <a:gd name="T12" fmla="*/ 167 w 256"/>
              <a:gd name="T13" fmla="*/ 27 h 105"/>
              <a:gd name="T14" fmla="*/ 162 w 256"/>
              <a:gd name="T15" fmla="*/ 35 h 105"/>
              <a:gd name="T16" fmla="*/ 189 w 256"/>
              <a:gd name="T17" fmla="*/ 23 h 105"/>
              <a:gd name="T18" fmla="*/ 187 w 256"/>
              <a:gd name="T19" fmla="*/ 29 h 105"/>
              <a:gd name="T20" fmla="*/ 187 w 256"/>
              <a:gd name="T21" fmla="*/ 29 h 105"/>
              <a:gd name="T22" fmla="*/ 204 w 256"/>
              <a:gd name="T23" fmla="*/ 18 h 105"/>
              <a:gd name="T24" fmla="*/ 204 w 256"/>
              <a:gd name="T25" fmla="*/ 22 h 105"/>
              <a:gd name="T26" fmla="*/ 204 w 256"/>
              <a:gd name="T27" fmla="*/ 22 h 105"/>
              <a:gd name="T28" fmla="*/ 224 w 256"/>
              <a:gd name="T29" fmla="*/ 9 h 105"/>
              <a:gd name="T30" fmla="*/ 224 w 256"/>
              <a:gd name="T31" fmla="*/ 9 h 105"/>
              <a:gd name="T32" fmla="*/ 225 w 256"/>
              <a:gd name="T33" fmla="*/ 12 h 105"/>
              <a:gd name="T34" fmla="*/ 228 w 256"/>
              <a:gd name="T35" fmla="*/ 9 h 105"/>
              <a:gd name="T36" fmla="*/ 228 w 256"/>
              <a:gd name="T37" fmla="*/ 9 h 105"/>
              <a:gd name="T38" fmla="*/ 229 w 256"/>
              <a:gd name="T39" fmla="*/ 10 h 105"/>
              <a:gd name="T40" fmla="*/ 230 w 256"/>
              <a:gd name="T41" fmla="*/ 7 h 105"/>
              <a:gd name="T42" fmla="*/ 230 w 256"/>
              <a:gd name="T43" fmla="*/ 7 h 105"/>
              <a:gd name="T44" fmla="*/ 232 w 256"/>
              <a:gd name="T45" fmla="*/ 9 h 105"/>
              <a:gd name="T46" fmla="*/ 232 w 256"/>
              <a:gd name="T47" fmla="*/ 7 h 105"/>
              <a:gd name="T48" fmla="*/ 232 w 256"/>
              <a:gd name="T49" fmla="*/ 7 h 105"/>
              <a:gd name="T50" fmla="*/ 233 w 256"/>
              <a:gd name="T51" fmla="*/ 8 h 105"/>
              <a:gd name="T52" fmla="*/ 256 w 256"/>
              <a:gd name="T53" fmla="*/ 0 h 105"/>
              <a:gd name="T54" fmla="*/ 256 w 256"/>
              <a:gd name="T55" fmla="*/ 105 h 105"/>
              <a:gd name="T56" fmla="*/ 0 w 256"/>
              <a:gd name="T57" fmla="*/ 105 h 105"/>
              <a:gd name="T58" fmla="*/ 0 w 256"/>
              <a:gd name="T59" fmla="*/ 11 h 105"/>
              <a:gd name="T60" fmla="*/ 51 w 256"/>
              <a:gd name="T61" fmla="*/ 21 h 105"/>
              <a:gd name="T62" fmla="*/ 99 w 256"/>
              <a:gd name="T63" fmla="*/ 27 h 105"/>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4075 w 10000"/>
              <a:gd name="connsiteY3" fmla="*/ 3182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867 w 10000"/>
              <a:gd name="connsiteY29"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867 w 10000"/>
              <a:gd name="connsiteY29"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30" fmla="*/ 3867 w 10000"/>
              <a:gd name="connsiteY30" fmla="*/ 2571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096 w 10000"/>
              <a:gd name="connsiteY29"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096 w 10000"/>
              <a:gd name="connsiteY29"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8191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8589 h 10000"/>
              <a:gd name="connsiteX27" fmla="*/ 0 w 10000"/>
              <a:gd name="connsiteY27" fmla="*/ 1048 h 10000"/>
              <a:gd name="connsiteX28" fmla="*/ 3096 w 10000"/>
              <a:gd name="connsiteY28" fmla="*/ 2446 h 10000"/>
              <a:gd name="connsiteX0" fmla="*/ 3096 w 10000"/>
              <a:gd name="connsiteY0" fmla="*/ 2446 h 8589"/>
              <a:gd name="connsiteX1" fmla="*/ 4102 w 10000"/>
              <a:gd name="connsiteY1" fmla="*/ 2667 h 8589"/>
              <a:gd name="connsiteX2" fmla="*/ 3906 w 10000"/>
              <a:gd name="connsiteY2" fmla="*/ 3143 h 8589"/>
              <a:gd name="connsiteX3" fmla="*/ 4620 w 10000"/>
              <a:gd name="connsiteY3" fmla="*/ 3218 h 8589"/>
              <a:gd name="connsiteX4" fmla="*/ 6523 w 10000"/>
              <a:gd name="connsiteY4" fmla="*/ 2571 h 8589"/>
              <a:gd name="connsiteX5" fmla="*/ 6328 w 10000"/>
              <a:gd name="connsiteY5" fmla="*/ 3333 h 8589"/>
              <a:gd name="connsiteX6" fmla="*/ 7383 w 10000"/>
              <a:gd name="connsiteY6" fmla="*/ 2190 h 8589"/>
              <a:gd name="connsiteX7" fmla="*/ 7305 w 10000"/>
              <a:gd name="connsiteY7" fmla="*/ 2762 h 8589"/>
              <a:gd name="connsiteX8" fmla="*/ 7305 w 10000"/>
              <a:gd name="connsiteY8" fmla="*/ 2762 h 8589"/>
              <a:gd name="connsiteX9" fmla="*/ 7969 w 10000"/>
              <a:gd name="connsiteY9" fmla="*/ 1714 h 8589"/>
              <a:gd name="connsiteX10" fmla="*/ 7969 w 10000"/>
              <a:gd name="connsiteY10" fmla="*/ 2095 h 8589"/>
              <a:gd name="connsiteX11" fmla="*/ 7969 w 10000"/>
              <a:gd name="connsiteY11" fmla="*/ 2095 h 8589"/>
              <a:gd name="connsiteX12" fmla="*/ 8750 w 10000"/>
              <a:gd name="connsiteY12" fmla="*/ 857 h 8589"/>
              <a:gd name="connsiteX13" fmla="*/ 8750 w 10000"/>
              <a:gd name="connsiteY13" fmla="*/ 857 h 8589"/>
              <a:gd name="connsiteX14" fmla="*/ 8789 w 10000"/>
              <a:gd name="connsiteY14" fmla="*/ 1143 h 8589"/>
              <a:gd name="connsiteX15" fmla="*/ 8906 w 10000"/>
              <a:gd name="connsiteY15" fmla="*/ 857 h 8589"/>
              <a:gd name="connsiteX16" fmla="*/ 8906 w 10000"/>
              <a:gd name="connsiteY16" fmla="*/ 857 h 8589"/>
              <a:gd name="connsiteX17" fmla="*/ 8945 w 10000"/>
              <a:gd name="connsiteY17" fmla="*/ 952 h 8589"/>
              <a:gd name="connsiteX18" fmla="*/ 8984 w 10000"/>
              <a:gd name="connsiteY18" fmla="*/ 667 h 8589"/>
              <a:gd name="connsiteX19" fmla="*/ 8984 w 10000"/>
              <a:gd name="connsiteY19" fmla="*/ 667 h 8589"/>
              <a:gd name="connsiteX20" fmla="*/ 9055 w 10000"/>
              <a:gd name="connsiteY20" fmla="*/ 852 h 8589"/>
              <a:gd name="connsiteX21" fmla="*/ 9063 w 10000"/>
              <a:gd name="connsiteY21" fmla="*/ 667 h 8589"/>
              <a:gd name="connsiteX22" fmla="*/ 9063 w 10000"/>
              <a:gd name="connsiteY22" fmla="*/ 667 h 8589"/>
              <a:gd name="connsiteX23" fmla="*/ 9102 w 10000"/>
              <a:gd name="connsiteY23" fmla="*/ 762 h 8589"/>
              <a:gd name="connsiteX24" fmla="*/ 10000 w 10000"/>
              <a:gd name="connsiteY24" fmla="*/ 0 h 8589"/>
              <a:gd name="connsiteX25" fmla="*/ 10000 w 10000"/>
              <a:gd name="connsiteY25" fmla="*/ 8116 h 8589"/>
              <a:gd name="connsiteX26" fmla="*/ 0 w 10000"/>
              <a:gd name="connsiteY26" fmla="*/ 8589 h 8589"/>
              <a:gd name="connsiteX27" fmla="*/ 0 w 10000"/>
              <a:gd name="connsiteY27" fmla="*/ 1048 h 8589"/>
              <a:gd name="connsiteX28" fmla="*/ 3096 w 10000"/>
              <a:gd name="connsiteY28" fmla="*/ 2446 h 8589"/>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77 w 10000"/>
              <a:gd name="connsiteY26" fmla="*/ 4701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77 w 10000"/>
              <a:gd name="connsiteY26" fmla="*/ 4701 h 10000"/>
              <a:gd name="connsiteX27" fmla="*/ 0 w 10000"/>
              <a:gd name="connsiteY27" fmla="*/ 1220 h 10000"/>
              <a:gd name="connsiteX28" fmla="*/ 3096 w 10000"/>
              <a:gd name="connsiteY28" fmla="*/ 2848 h 10000"/>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77 w 10000"/>
              <a:gd name="connsiteY26" fmla="*/ 4701 h 10000"/>
              <a:gd name="connsiteX27" fmla="*/ 0 w 10000"/>
              <a:gd name="connsiteY27" fmla="*/ 1220 h 10000"/>
              <a:gd name="connsiteX28" fmla="*/ 3096 w 10000"/>
              <a:gd name="connsiteY28" fmla="*/ 2848 h 10000"/>
              <a:gd name="connsiteX0" fmla="*/ 3096 w 10000"/>
              <a:gd name="connsiteY0" fmla="*/ 2848 h 4701"/>
              <a:gd name="connsiteX1" fmla="*/ 4102 w 10000"/>
              <a:gd name="connsiteY1" fmla="*/ 3105 h 4701"/>
              <a:gd name="connsiteX2" fmla="*/ 3906 w 10000"/>
              <a:gd name="connsiteY2" fmla="*/ 3659 h 4701"/>
              <a:gd name="connsiteX3" fmla="*/ 4620 w 10000"/>
              <a:gd name="connsiteY3" fmla="*/ 3747 h 4701"/>
              <a:gd name="connsiteX4" fmla="*/ 6523 w 10000"/>
              <a:gd name="connsiteY4" fmla="*/ 2993 h 4701"/>
              <a:gd name="connsiteX5" fmla="*/ 6328 w 10000"/>
              <a:gd name="connsiteY5" fmla="*/ 3881 h 4701"/>
              <a:gd name="connsiteX6" fmla="*/ 7383 w 10000"/>
              <a:gd name="connsiteY6" fmla="*/ 2550 h 4701"/>
              <a:gd name="connsiteX7" fmla="*/ 7305 w 10000"/>
              <a:gd name="connsiteY7" fmla="*/ 3216 h 4701"/>
              <a:gd name="connsiteX8" fmla="*/ 7305 w 10000"/>
              <a:gd name="connsiteY8" fmla="*/ 3216 h 4701"/>
              <a:gd name="connsiteX9" fmla="*/ 7969 w 10000"/>
              <a:gd name="connsiteY9" fmla="*/ 1996 h 4701"/>
              <a:gd name="connsiteX10" fmla="*/ 7969 w 10000"/>
              <a:gd name="connsiteY10" fmla="*/ 2439 h 4701"/>
              <a:gd name="connsiteX11" fmla="*/ 7969 w 10000"/>
              <a:gd name="connsiteY11" fmla="*/ 2439 h 4701"/>
              <a:gd name="connsiteX12" fmla="*/ 8750 w 10000"/>
              <a:gd name="connsiteY12" fmla="*/ 998 h 4701"/>
              <a:gd name="connsiteX13" fmla="*/ 8750 w 10000"/>
              <a:gd name="connsiteY13" fmla="*/ 998 h 4701"/>
              <a:gd name="connsiteX14" fmla="*/ 8789 w 10000"/>
              <a:gd name="connsiteY14" fmla="*/ 1331 h 4701"/>
              <a:gd name="connsiteX15" fmla="*/ 8906 w 10000"/>
              <a:gd name="connsiteY15" fmla="*/ 998 h 4701"/>
              <a:gd name="connsiteX16" fmla="*/ 8906 w 10000"/>
              <a:gd name="connsiteY16" fmla="*/ 998 h 4701"/>
              <a:gd name="connsiteX17" fmla="*/ 8945 w 10000"/>
              <a:gd name="connsiteY17" fmla="*/ 1108 h 4701"/>
              <a:gd name="connsiteX18" fmla="*/ 8984 w 10000"/>
              <a:gd name="connsiteY18" fmla="*/ 777 h 4701"/>
              <a:gd name="connsiteX19" fmla="*/ 8984 w 10000"/>
              <a:gd name="connsiteY19" fmla="*/ 777 h 4701"/>
              <a:gd name="connsiteX20" fmla="*/ 9055 w 10000"/>
              <a:gd name="connsiteY20" fmla="*/ 992 h 4701"/>
              <a:gd name="connsiteX21" fmla="*/ 9063 w 10000"/>
              <a:gd name="connsiteY21" fmla="*/ 777 h 4701"/>
              <a:gd name="connsiteX22" fmla="*/ 9063 w 10000"/>
              <a:gd name="connsiteY22" fmla="*/ 777 h 4701"/>
              <a:gd name="connsiteX23" fmla="*/ 9102 w 10000"/>
              <a:gd name="connsiteY23" fmla="*/ 887 h 4701"/>
              <a:gd name="connsiteX24" fmla="*/ 10000 w 10000"/>
              <a:gd name="connsiteY24" fmla="*/ 0 h 4701"/>
              <a:gd name="connsiteX25" fmla="*/ 9932 w 10000"/>
              <a:gd name="connsiteY25" fmla="*/ 4619 h 4701"/>
              <a:gd name="connsiteX26" fmla="*/ 77 w 10000"/>
              <a:gd name="connsiteY26" fmla="*/ 4701 h 4701"/>
              <a:gd name="connsiteX27" fmla="*/ 0 w 10000"/>
              <a:gd name="connsiteY27" fmla="*/ 1220 h 4701"/>
              <a:gd name="connsiteX28" fmla="*/ 3096 w 10000"/>
              <a:gd name="connsiteY28" fmla="*/ 2848 h 4701"/>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33 w 10001"/>
              <a:gd name="connsiteY25" fmla="*/ 9826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33 w 10001"/>
              <a:gd name="connsiteY25" fmla="*/ 9826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33 w 10001"/>
              <a:gd name="connsiteY25" fmla="*/ 9826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 name="connsiteX0" fmla="*/ 3097 w 10001"/>
              <a:gd name="connsiteY0" fmla="*/ 6058 h 10645"/>
              <a:gd name="connsiteX1" fmla="*/ 4103 w 10001"/>
              <a:gd name="connsiteY1" fmla="*/ 6605 h 10645"/>
              <a:gd name="connsiteX2" fmla="*/ 3907 w 10001"/>
              <a:gd name="connsiteY2" fmla="*/ 7783 h 10645"/>
              <a:gd name="connsiteX3" fmla="*/ 4621 w 10001"/>
              <a:gd name="connsiteY3" fmla="*/ 7971 h 10645"/>
              <a:gd name="connsiteX4" fmla="*/ 6524 w 10001"/>
              <a:gd name="connsiteY4" fmla="*/ 6367 h 10645"/>
              <a:gd name="connsiteX5" fmla="*/ 6329 w 10001"/>
              <a:gd name="connsiteY5" fmla="*/ 8256 h 10645"/>
              <a:gd name="connsiteX6" fmla="*/ 7384 w 10001"/>
              <a:gd name="connsiteY6" fmla="*/ 5424 h 10645"/>
              <a:gd name="connsiteX7" fmla="*/ 7306 w 10001"/>
              <a:gd name="connsiteY7" fmla="*/ 6841 h 10645"/>
              <a:gd name="connsiteX8" fmla="*/ 7306 w 10001"/>
              <a:gd name="connsiteY8" fmla="*/ 6841 h 10645"/>
              <a:gd name="connsiteX9" fmla="*/ 7970 w 10001"/>
              <a:gd name="connsiteY9" fmla="*/ 4246 h 10645"/>
              <a:gd name="connsiteX10" fmla="*/ 7970 w 10001"/>
              <a:gd name="connsiteY10" fmla="*/ 5188 h 10645"/>
              <a:gd name="connsiteX11" fmla="*/ 7970 w 10001"/>
              <a:gd name="connsiteY11" fmla="*/ 5188 h 10645"/>
              <a:gd name="connsiteX12" fmla="*/ 8751 w 10001"/>
              <a:gd name="connsiteY12" fmla="*/ 2123 h 10645"/>
              <a:gd name="connsiteX13" fmla="*/ 8751 w 10001"/>
              <a:gd name="connsiteY13" fmla="*/ 2123 h 10645"/>
              <a:gd name="connsiteX14" fmla="*/ 8790 w 10001"/>
              <a:gd name="connsiteY14" fmla="*/ 2831 h 10645"/>
              <a:gd name="connsiteX15" fmla="*/ 8907 w 10001"/>
              <a:gd name="connsiteY15" fmla="*/ 2123 h 10645"/>
              <a:gd name="connsiteX16" fmla="*/ 8907 w 10001"/>
              <a:gd name="connsiteY16" fmla="*/ 2123 h 10645"/>
              <a:gd name="connsiteX17" fmla="*/ 8946 w 10001"/>
              <a:gd name="connsiteY17" fmla="*/ 2357 h 10645"/>
              <a:gd name="connsiteX18" fmla="*/ 8985 w 10001"/>
              <a:gd name="connsiteY18" fmla="*/ 1653 h 10645"/>
              <a:gd name="connsiteX19" fmla="*/ 8985 w 10001"/>
              <a:gd name="connsiteY19" fmla="*/ 1653 h 10645"/>
              <a:gd name="connsiteX20" fmla="*/ 9056 w 10001"/>
              <a:gd name="connsiteY20" fmla="*/ 2110 h 10645"/>
              <a:gd name="connsiteX21" fmla="*/ 9064 w 10001"/>
              <a:gd name="connsiteY21" fmla="*/ 1653 h 10645"/>
              <a:gd name="connsiteX22" fmla="*/ 9064 w 10001"/>
              <a:gd name="connsiteY22" fmla="*/ 1653 h 10645"/>
              <a:gd name="connsiteX23" fmla="*/ 9103 w 10001"/>
              <a:gd name="connsiteY23" fmla="*/ 1887 h 10645"/>
              <a:gd name="connsiteX24" fmla="*/ 10001 w 10001"/>
              <a:gd name="connsiteY24" fmla="*/ 0 h 10645"/>
              <a:gd name="connsiteX25" fmla="*/ 9999 w 10001"/>
              <a:gd name="connsiteY25" fmla="*/ 10635 h 10645"/>
              <a:gd name="connsiteX26" fmla="*/ 0 w 10001"/>
              <a:gd name="connsiteY26" fmla="*/ 10645 h 10645"/>
              <a:gd name="connsiteX27" fmla="*/ 1 w 10001"/>
              <a:gd name="connsiteY27" fmla="*/ 2595 h 10645"/>
              <a:gd name="connsiteX28" fmla="*/ 3097 w 10001"/>
              <a:gd name="connsiteY28" fmla="*/ 6058 h 1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1" h="10645">
                <a:moveTo>
                  <a:pt x="3097" y="6058"/>
                </a:moveTo>
                <a:cubicBezTo>
                  <a:pt x="3785" y="6616"/>
                  <a:pt x="3986" y="6537"/>
                  <a:pt x="4103" y="6605"/>
                </a:cubicBezTo>
                <a:cubicBezTo>
                  <a:pt x="4095" y="7143"/>
                  <a:pt x="3927" y="7588"/>
                  <a:pt x="3907" y="7783"/>
                </a:cubicBezTo>
                <a:cubicBezTo>
                  <a:pt x="4141" y="7864"/>
                  <a:pt x="4301" y="8079"/>
                  <a:pt x="4621" y="7971"/>
                </a:cubicBezTo>
                <a:cubicBezTo>
                  <a:pt x="5064" y="7820"/>
                  <a:pt x="6238" y="6328"/>
                  <a:pt x="6524" y="6367"/>
                </a:cubicBezTo>
                <a:cubicBezTo>
                  <a:pt x="6485" y="7075"/>
                  <a:pt x="6446" y="7549"/>
                  <a:pt x="6329" y="8256"/>
                </a:cubicBezTo>
                <a:cubicBezTo>
                  <a:pt x="6681" y="7783"/>
                  <a:pt x="7306" y="5897"/>
                  <a:pt x="7384" y="5424"/>
                </a:cubicBezTo>
                <a:cubicBezTo>
                  <a:pt x="7345" y="6133"/>
                  <a:pt x="7345" y="6605"/>
                  <a:pt x="7306" y="6841"/>
                </a:cubicBezTo>
                <a:lnTo>
                  <a:pt x="7306" y="6841"/>
                </a:lnTo>
                <a:cubicBezTo>
                  <a:pt x="7384" y="6605"/>
                  <a:pt x="7853" y="5188"/>
                  <a:pt x="7970" y="4246"/>
                </a:cubicBezTo>
                <a:lnTo>
                  <a:pt x="7970" y="5188"/>
                </a:lnTo>
                <a:lnTo>
                  <a:pt x="7970" y="5188"/>
                </a:lnTo>
                <a:cubicBezTo>
                  <a:pt x="8282" y="4482"/>
                  <a:pt x="8595" y="3301"/>
                  <a:pt x="8751" y="2123"/>
                </a:cubicBezTo>
                <a:lnTo>
                  <a:pt x="8751" y="2123"/>
                </a:lnTo>
                <a:cubicBezTo>
                  <a:pt x="8790" y="2357"/>
                  <a:pt x="8790" y="2595"/>
                  <a:pt x="8790" y="2831"/>
                </a:cubicBezTo>
                <a:cubicBezTo>
                  <a:pt x="8829" y="2595"/>
                  <a:pt x="8907" y="2357"/>
                  <a:pt x="8907" y="2123"/>
                </a:cubicBezTo>
                <a:lnTo>
                  <a:pt x="8907" y="2123"/>
                </a:lnTo>
                <a:cubicBezTo>
                  <a:pt x="8946" y="2123"/>
                  <a:pt x="8946" y="2357"/>
                  <a:pt x="8946" y="2357"/>
                </a:cubicBezTo>
                <a:cubicBezTo>
                  <a:pt x="8946" y="2123"/>
                  <a:pt x="8985" y="1887"/>
                  <a:pt x="8985" y="1653"/>
                </a:cubicBezTo>
                <a:lnTo>
                  <a:pt x="8985" y="1653"/>
                </a:lnTo>
                <a:cubicBezTo>
                  <a:pt x="8997" y="1729"/>
                  <a:pt x="9024" y="1659"/>
                  <a:pt x="9056" y="2110"/>
                </a:cubicBezTo>
                <a:cubicBezTo>
                  <a:pt x="9056" y="1874"/>
                  <a:pt x="9063" y="1729"/>
                  <a:pt x="9064" y="1653"/>
                </a:cubicBezTo>
                <a:lnTo>
                  <a:pt x="9064" y="1653"/>
                </a:lnTo>
                <a:cubicBezTo>
                  <a:pt x="9064" y="1653"/>
                  <a:pt x="9103" y="1653"/>
                  <a:pt x="9103" y="1887"/>
                </a:cubicBezTo>
                <a:cubicBezTo>
                  <a:pt x="9454" y="944"/>
                  <a:pt x="9767" y="236"/>
                  <a:pt x="10001" y="0"/>
                </a:cubicBezTo>
                <a:cubicBezTo>
                  <a:pt x="10000" y="3114"/>
                  <a:pt x="10000" y="8752"/>
                  <a:pt x="9999" y="10635"/>
                </a:cubicBezTo>
                <a:lnTo>
                  <a:pt x="0" y="10645"/>
                </a:lnTo>
                <a:cubicBezTo>
                  <a:pt x="1" y="8592"/>
                  <a:pt x="1" y="5452"/>
                  <a:pt x="1" y="2595"/>
                </a:cubicBezTo>
                <a:cubicBezTo>
                  <a:pt x="1549" y="4327"/>
                  <a:pt x="2398" y="5490"/>
                  <a:pt x="3097" y="60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4AE77060-B46C-492F-B339-5709A8796260}"/>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7CCFE46-64EA-498D-A916-DBB1F2B3C55C}"/>
              </a:ext>
            </a:extLst>
          </p:cNvPr>
          <p:cNvSpPr>
            <a:spLocks noGrp="1"/>
          </p:cNvSpPr>
          <p:nvPr>
            <p:ph sz="half" idx="1"/>
          </p:nvPr>
        </p:nvSpPr>
        <p:spPr>
          <a:xfrm>
            <a:off x="515938" y="1825625"/>
            <a:ext cx="5353200" cy="4141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2C86CC3F-6E11-4EAD-AB2A-63196D36C9A9}"/>
              </a:ext>
            </a:extLst>
          </p:cNvPr>
          <p:cNvSpPr>
            <a:spLocks noGrp="1"/>
          </p:cNvSpPr>
          <p:nvPr>
            <p:ph sz="half" idx="2"/>
          </p:nvPr>
        </p:nvSpPr>
        <p:spPr>
          <a:xfrm>
            <a:off x="6311900" y="1808163"/>
            <a:ext cx="5376100" cy="4141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DDA9971B-36D6-43CD-A627-6FFB736622C5}"/>
              </a:ext>
            </a:extLst>
          </p:cNvPr>
          <p:cNvSpPr>
            <a:spLocks noGrp="1"/>
          </p:cNvSpPr>
          <p:nvPr>
            <p:ph type="dt" sz="half" idx="10"/>
          </p:nvPr>
        </p:nvSpPr>
        <p:spPr/>
        <p:txBody>
          <a:bodyPr/>
          <a:lstStyle/>
          <a:p>
            <a:fld id="{DFDA5064-26EB-428F-9674-2CF10F910EFB}" type="datetime1">
              <a:rPr lang="en-US" smtClean="0"/>
              <a:t>4/12/2024</a:t>
            </a:fld>
            <a:endParaRPr lang="en-GB" dirty="0"/>
          </a:p>
        </p:txBody>
      </p:sp>
      <p:sp>
        <p:nvSpPr>
          <p:cNvPr id="6" name="Footer Placeholder 5">
            <a:extLst>
              <a:ext uri="{FF2B5EF4-FFF2-40B4-BE49-F238E27FC236}">
                <a16:creationId xmlns:a16="http://schemas.microsoft.com/office/drawing/2014/main" id="{FA1CC31A-636C-4891-8D4C-17EF355F4FF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0B6A6C0-C004-46D7-98DA-8B9A425942C4}"/>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9" name="Picture 8">
            <a:extLst>
              <a:ext uri="{FF2B5EF4-FFF2-40B4-BE49-F238E27FC236}">
                <a16:creationId xmlns:a16="http://schemas.microsoft.com/office/drawing/2014/main" id="{60495B28-4B08-4550-9EEA-05F7851669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cxnSp>
        <p:nvCxnSpPr>
          <p:cNvPr id="10" name="Straight Connector 9">
            <a:extLst>
              <a:ext uri="{FF2B5EF4-FFF2-40B4-BE49-F238E27FC236}">
                <a16:creationId xmlns:a16="http://schemas.microsoft.com/office/drawing/2014/main" id="{87BBC026-4A1F-42F8-BC68-A0DC707D07FB}"/>
              </a:ext>
            </a:extLst>
          </p:cNvPr>
          <p:cNvCxnSpPr>
            <a:cxnSpLocks/>
          </p:cNvCxnSpPr>
          <p:nvPr userDrawn="1"/>
        </p:nvCxnSpPr>
        <p:spPr>
          <a:xfrm>
            <a:off x="503998" y="863396"/>
            <a:ext cx="9587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161780"/>
      </p:ext>
    </p:extLst>
  </p:cSld>
  <p:clrMapOvr>
    <a:masterClrMapping/>
  </p:clrMapOvr>
  <p:transition>
    <p:fade/>
  </p:transition>
  <p:extLst>
    <p:ext uri="{DCECCB84-F9BA-43D5-87BE-67443E8EF086}">
      <p15:sldGuideLst xmlns:p15="http://schemas.microsoft.com/office/powerpoint/2012/main">
        <p15:guide id="1" pos="3704">
          <p15:clr>
            <a:srgbClr val="FBAE40"/>
          </p15:clr>
        </p15:guide>
        <p15:guide id="2" pos="39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lumn - Scruffy">
    <p:bg>
      <p:bgPr>
        <a:solidFill>
          <a:schemeClr val="bg2"/>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2898046E-8D60-4A65-A707-8A1435FAFD1B}"/>
              </a:ext>
            </a:extLst>
          </p:cNvPr>
          <p:cNvSpPr>
            <a:spLocks/>
          </p:cNvSpPr>
          <p:nvPr userDrawn="1"/>
        </p:nvSpPr>
        <p:spPr bwMode="auto">
          <a:xfrm>
            <a:off x="-2438" y="4506771"/>
            <a:ext cx="12194438" cy="2351229"/>
          </a:xfrm>
          <a:custGeom>
            <a:avLst/>
            <a:gdLst>
              <a:gd name="T0" fmla="*/ 247 w 256"/>
              <a:gd name="T1" fmla="*/ 7 h 91"/>
              <a:gd name="T2" fmla="*/ 243 w 256"/>
              <a:gd name="T3" fmla="*/ 9 h 91"/>
              <a:gd name="T4" fmla="*/ 243 w 256"/>
              <a:gd name="T5" fmla="*/ 5 h 91"/>
              <a:gd name="T6" fmla="*/ 237 w 256"/>
              <a:gd name="T7" fmla="*/ 10 h 91"/>
              <a:gd name="T8" fmla="*/ 230 w 256"/>
              <a:gd name="T9" fmla="*/ 16 h 91"/>
              <a:gd name="T10" fmla="*/ 236 w 256"/>
              <a:gd name="T11" fmla="*/ 1 h 91"/>
              <a:gd name="T12" fmla="*/ 229 w 256"/>
              <a:gd name="T13" fmla="*/ 11 h 91"/>
              <a:gd name="T14" fmla="*/ 217 w 256"/>
              <a:gd name="T15" fmla="*/ 23 h 91"/>
              <a:gd name="T16" fmla="*/ 220 w 256"/>
              <a:gd name="T17" fmla="*/ 17 h 91"/>
              <a:gd name="T18" fmla="*/ 213 w 256"/>
              <a:gd name="T19" fmla="*/ 22 h 91"/>
              <a:gd name="T20" fmla="*/ 216 w 256"/>
              <a:gd name="T21" fmla="*/ 15 h 91"/>
              <a:gd name="T22" fmla="*/ 206 w 256"/>
              <a:gd name="T23" fmla="*/ 27 h 91"/>
              <a:gd name="T24" fmla="*/ 213 w 256"/>
              <a:gd name="T25" fmla="*/ 13 h 91"/>
              <a:gd name="T26" fmla="*/ 207 w 256"/>
              <a:gd name="T27" fmla="*/ 14 h 91"/>
              <a:gd name="T28" fmla="*/ 198 w 256"/>
              <a:gd name="T29" fmla="*/ 22 h 91"/>
              <a:gd name="T30" fmla="*/ 185 w 256"/>
              <a:gd name="T31" fmla="*/ 35 h 91"/>
              <a:gd name="T32" fmla="*/ 169 w 256"/>
              <a:gd name="T33" fmla="*/ 40 h 91"/>
              <a:gd name="T34" fmla="*/ 175 w 256"/>
              <a:gd name="T35" fmla="*/ 33 h 91"/>
              <a:gd name="T36" fmla="*/ 175 w 256"/>
              <a:gd name="T37" fmla="*/ 30 h 91"/>
              <a:gd name="T38" fmla="*/ 145 w 256"/>
              <a:gd name="T39" fmla="*/ 43 h 91"/>
              <a:gd name="T40" fmla="*/ 146 w 256"/>
              <a:gd name="T41" fmla="*/ 41 h 91"/>
              <a:gd name="T42" fmla="*/ 138 w 256"/>
              <a:gd name="T43" fmla="*/ 42 h 91"/>
              <a:gd name="T44" fmla="*/ 136 w 256"/>
              <a:gd name="T45" fmla="*/ 43 h 91"/>
              <a:gd name="T46" fmla="*/ 143 w 256"/>
              <a:gd name="T47" fmla="*/ 39 h 91"/>
              <a:gd name="T48" fmla="*/ 112 w 256"/>
              <a:gd name="T49" fmla="*/ 37 h 91"/>
              <a:gd name="T50" fmla="*/ 100 w 256"/>
              <a:gd name="T51" fmla="*/ 39 h 91"/>
              <a:gd name="T52" fmla="*/ 116 w 256"/>
              <a:gd name="T53" fmla="*/ 28 h 91"/>
              <a:gd name="T54" fmla="*/ 86 w 256"/>
              <a:gd name="T55" fmla="*/ 37 h 91"/>
              <a:gd name="T56" fmla="*/ 92 w 256"/>
              <a:gd name="T57" fmla="*/ 33 h 91"/>
              <a:gd name="T58" fmla="*/ 83 w 256"/>
              <a:gd name="T59" fmla="*/ 34 h 91"/>
              <a:gd name="T60" fmla="*/ 90 w 256"/>
              <a:gd name="T61" fmla="*/ 29 h 91"/>
              <a:gd name="T62" fmla="*/ 73 w 256"/>
              <a:gd name="T63" fmla="*/ 34 h 91"/>
              <a:gd name="T64" fmla="*/ 89 w 256"/>
              <a:gd name="T65" fmla="*/ 26 h 91"/>
              <a:gd name="T66" fmla="*/ 82 w 256"/>
              <a:gd name="T67" fmla="*/ 23 h 91"/>
              <a:gd name="T68" fmla="*/ 69 w 256"/>
              <a:gd name="T69" fmla="*/ 24 h 91"/>
              <a:gd name="T70" fmla="*/ 49 w 256"/>
              <a:gd name="T71" fmla="*/ 28 h 91"/>
              <a:gd name="T72" fmla="*/ 39 w 256"/>
              <a:gd name="T73" fmla="*/ 25 h 91"/>
              <a:gd name="T74" fmla="*/ 31 w 256"/>
              <a:gd name="T75" fmla="*/ 23 h 91"/>
              <a:gd name="T76" fmla="*/ 33 w 256"/>
              <a:gd name="T77" fmla="*/ 22 h 91"/>
              <a:gd name="T78" fmla="*/ 34 w 256"/>
              <a:gd name="T79" fmla="*/ 20 h 91"/>
              <a:gd name="T80" fmla="*/ 9 w 256"/>
              <a:gd name="T81" fmla="*/ 19 h 91"/>
              <a:gd name="T82" fmla="*/ 0 w 256"/>
              <a:gd name="T83" fmla="*/ 91 h 91"/>
              <a:gd name="T84" fmla="*/ 256 w 256"/>
              <a:gd name="T85" fmla="*/ 7 h 91"/>
              <a:gd name="connsiteX0" fmla="*/ 9844 w 10000"/>
              <a:gd name="connsiteY0" fmla="*/ 818 h 9939"/>
              <a:gd name="connsiteX1" fmla="*/ 9648 w 10000"/>
              <a:gd name="connsiteY1" fmla="*/ 708 h 9939"/>
              <a:gd name="connsiteX2" fmla="*/ 9570 w 10000"/>
              <a:gd name="connsiteY2" fmla="*/ 708 h 9939"/>
              <a:gd name="connsiteX3" fmla="*/ 9492 w 10000"/>
              <a:gd name="connsiteY3" fmla="*/ 928 h 9939"/>
              <a:gd name="connsiteX4" fmla="*/ 9492 w 10000"/>
              <a:gd name="connsiteY4" fmla="*/ 598 h 9939"/>
              <a:gd name="connsiteX5" fmla="*/ 9492 w 10000"/>
              <a:gd name="connsiteY5" fmla="*/ 488 h 9939"/>
              <a:gd name="connsiteX6" fmla="*/ 9180 w 10000"/>
              <a:gd name="connsiteY6" fmla="*/ 1368 h 9939"/>
              <a:gd name="connsiteX7" fmla="*/ 9258 w 10000"/>
              <a:gd name="connsiteY7" fmla="*/ 1038 h 9939"/>
              <a:gd name="connsiteX8" fmla="*/ 9219 w 10000"/>
              <a:gd name="connsiteY8" fmla="*/ 928 h 9939"/>
              <a:gd name="connsiteX9" fmla="*/ 8984 w 10000"/>
              <a:gd name="connsiteY9" fmla="*/ 1697 h 9939"/>
              <a:gd name="connsiteX10" fmla="*/ 8945 w 10000"/>
              <a:gd name="connsiteY10" fmla="*/ 1807 h 9939"/>
              <a:gd name="connsiteX11" fmla="*/ 9219 w 10000"/>
              <a:gd name="connsiteY11" fmla="*/ 49 h 9939"/>
              <a:gd name="connsiteX12" fmla="*/ 9180 w 10000"/>
              <a:gd name="connsiteY12" fmla="*/ 49 h 9939"/>
              <a:gd name="connsiteX13" fmla="*/ 8945 w 10000"/>
              <a:gd name="connsiteY13" fmla="*/ 1148 h 9939"/>
              <a:gd name="connsiteX14" fmla="*/ 8594 w 10000"/>
              <a:gd name="connsiteY14" fmla="*/ 2357 h 9939"/>
              <a:gd name="connsiteX15" fmla="*/ 8477 w 10000"/>
              <a:gd name="connsiteY15" fmla="*/ 2466 h 9939"/>
              <a:gd name="connsiteX16" fmla="*/ 8555 w 10000"/>
              <a:gd name="connsiteY16" fmla="*/ 2137 h 9939"/>
              <a:gd name="connsiteX17" fmla="*/ 8594 w 10000"/>
              <a:gd name="connsiteY17" fmla="*/ 1807 h 9939"/>
              <a:gd name="connsiteX18" fmla="*/ 8320 w 10000"/>
              <a:gd name="connsiteY18" fmla="*/ 2576 h 9939"/>
              <a:gd name="connsiteX19" fmla="*/ 8320 w 10000"/>
              <a:gd name="connsiteY19" fmla="*/ 2357 h 9939"/>
              <a:gd name="connsiteX20" fmla="*/ 8555 w 10000"/>
              <a:gd name="connsiteY20" fmla="*/ 1258 h 9939"/>
              <a:gd name="connsiteX21" fmla="*/ 8438 w 10000"/>
              <a:gd name="connsiteY21" fmla="*/ 1587 h 9939"/>
              <a:gd name="connsiteX22" fmla="*/ 8047 w 10000"/>
              <a:gd name="connsiteY22" fmla="*/ 3016 h 9939"/>
              <a:gd name="connsiteX23" fmla="*/ 8047 w 10000"/>
              <a:gd name="connsiteY23" fmla="*/ 2906 h 9939"/>
              <a:gd name="connsiteX24" fmla="*/ 8242 w 10000"/>
              <a:gd name="connsiteY24" fmla="*/ 1917 h 9939"/>
              <a:gd name="connsiteX25" fmla="*/ 8320 w 10000"/>
              <a:gd name="connsiteY25" fmla="*/ 1368 h 9939"/>
              <a:gd name="connsiteX26" fmla="*/ 7734 w 10000"/>
              <a:gd name="connsiteY26" fmla="*/ 3126 h 9939"/>
              <a:gd name="connsiteX27" fmla="*/ 8086 w 10000"/>
              <a:gd name="connsiteY27" fmla="*/ 1477 h 9939"/>
              <a:gd name="connsiteX28" fmla="*/ 7734 w 10000"/>
              <a:gd name="connsiteY28" fmla="*/ 2686 h 9939"/>
              <a:gd name="connsiteX29" fmla="*/ 7734 w 10000"/>
              <a:gd name="connsiteY29" fmla="*/ 2357 h 9939"/>
              <a:gd name="connsiteX30" fmla="*/ 7227 w 10000"/>
              <a:gd name="connsiteY30" fmla="*/ 3895 h 9939"/>
              <a:gd name="connsiteX31" fmla="*/ 7227 w 10000"/>
              <a:gd name="connsiteY31" fmla="*/ 3785 h 9939"/>
              <a:gd name="connsiteX32" fmla="*/ 7422 w 10000"/>
              <a:gd name="connsiteY32" fmla="*/ 2906 h 9939"/>
              <a:gd name="connsiteX33" fmla="*/ 6602 w 10000"/>
              <a:gd name="connsiteY33" fmla="*/ 4335 h 9939"/>
              <a:gd name="connsiteX34" fmla="*/ 6641 w 10000"/>
              <a:gd name="connsiteY34" fmla="*/ 4115 h 9939"/>
              <a:gd name="connsiteX35" fmla="*/ 6836 w 10000"/>
              <a:gd name="connsiteY35" fmla="*/ 3565 h 9939"/>
              <a:gd name="connsiteX36" fmla="*/ 6484 w 10000"/>
              <a:gd name="connsiteY36" fmla="*/ 4005 h 9939"/>
              <a:gd name="connsiteX37" fmla="*/ 6836 w 10000"/>
              <a:gd name="connsiteY37" fmla="*/ 3236 h 9939"/>
              <a:gd name="connsiteX38" fmla="*/ 5938 w 10000"/>
              <a:gd name="connsiteY38" fmla="*/ 4444 h 9939"/>
              <a:gd name="connsiteX39" fmla="*/ 5664 w 10000"/>
              <a:gd name="connsiteY39" fmla="*/ 4664 h 9939"/>
              <a:gd name="connsiteX40" fmla="*/ 5625 w 10000"/>
              <a:gd name="connsiteY40" fmla="*/ 4664 h 9939"/>
              <a:gd name="connsiteX41" fmla="*/ 5703 w 10000"/>
              <a:gd name="connsiteY41" fmla="*/ 4444 h 9939"/>
              <a:gd name="connsiteX42" fmla="*/ 5430 w 10000"/>
              <a:gd name="connsiteY42" fmla="*/ 4554 h 9939"/>
              <a:gd name="connsiteX43" fmla="*/ 5391 w 10000"/>
              <a:gd name="connsiteY43" fmla="*/ 4554 h 9939"/>
              <a:gd name="connsiteX44" fmla="*/ 5391 w 10000"/>
              <a:gd name="connsiteY44" fmla="*/ 4554 h 9939"/>
              <a:gd name="connsiteX45" fmla="*/ 5313 w 10000"/>
              <a:gd name="connsiteY45" fmla="*/ 4664 h 9939"/>
              <a:gd name="connsiteX46" fmla="*/ 5234 w 10000"/>
              <a:gd name="connsiteY46" fmla="*/ 4554 h 9939"/>
              <a:gd name="connsiteX47" fmla="*/ 5586 w 10000"/>
              <a:gd name="connsiteY47" fmla="*/ 4225 h 9939"/>
              <a:gd name="connsiteX48" fmla="*/ 4141 w 10000"/>
              <a:gd name="connsiteY48" fmla="*/ 4444 h 9939"/>
              <a:gd name="connsiteX49" fmla="*/ 4375 w 10000"/>
              <a:gd name="connsiteY49" fmla="*/ 4005 h 9939"/>
              <a:gd name="connsiteX50" fmla="*/ 4375 w 10000"/>
              <a:gd name="connsiteY50" fmla="*/ 3895 h 9939"/>
              <a:gd name="connsiteX51" fmla="*/ 3906 w 10000"/>
              <a:gd name="connsiteY51" fmla="*/ 4225 h 9939"/>
              <a:gd name="connsiteX52" fmla="*/ 4570 w 10000"/>
              <a:gd name="connsiteY52" fmla="*/ 3016 h 9939"/>
              <a:gd name="connsiteX53" fmla="*/ 4531 w 10000"/>
              <a:gd name="connsiteY53" fmla="*/ 3016 h 9939"/>
              <a:gd name="connsiteX54" fmla="*/ 4102 w 10000"/>
              <a:gd name="connsiteY54" fmla="*/ 3675 h 9939"/>
              <a:gd name="connsiteX55" fmla="*/ 3359 w 10000"/>
              <a:gd name="connsiteY55" fmla="*/ 4005 h 9939"/>
              <a:gd name="connsiteX56" fmla="*/ 3516 w 10000"/>
              <a:gd name="connsiteY56" fmla="*/ 3785 h 9939"/>
              <a:gd name="connsiteX57" fmla="*/ 3594 w 10000"/>
              <a:gd name="connsiteY57" fmla="*/ 3565 h 9939"/>
              <a:gd name="connsiteX58" fmla="*/ 3203 w 10000"/>
              <a:gd name="connsiteY58" fmla="*/ 3785 h 9939"/>
              <a:gd name="connsiteX59" fmla="*/ 3242 w 10000"/>
              <a:gd name="connsiteY59" fmla="*/ 3675 h 9939"/>
              <a:gd name="connsiteX60" fmla="*/ 3672 w 10000"/>
              <a:gd name="connsiteY60" fmla="*/ 3016 h 9939"/>
              <a:gd name="connsiteX61" fmla="*/ 3516 w 10000"/>
              <a:gd name="connsiteY61" fmla="*/ 3126 h 9939"/>
              <a:gd name="connsiteX62" fmla="*/ 2891 w 10000"/>
              <a:gd name="connsiteY62" fmla="*/ 3785 h 9939"/>
              <a:gd name="connsiteX63" fmla="*/ 2852 w 10000"/>
              <a:gd name="connsiteY63" fmla="*/ 3675 h 9939"/>
              <a:gd name="connsiteX64" fmla="*/ 3281 w 10000"/>
              <a:gd name="connsiteY64" fmla="*/ 3236 h 9939"/>
              <a:gd name="connsiteX65" fmla="*/ 3477 w 10000"/>
              <a:gd name="connsiteY65" fmla="*/ 2796 h 9939"/>
              <a:gd name="connsiteX66" fmla="*/ 2539 w 10000"/>
              <a:gd name="connsiteY66" fmla="*/ 3346 h 9939"/>
              <a:gd name="connsiteX67" fmla="*/ 3203 w 10000"/>
              <a:gd name="connsiteY67" fmla="*/ 2466 h 9939"/>
              <a:gd name="connsiteX68" fmla="*/ 2617 w 10000"/>
              <a:gd name="connsiteY68" fmla="*/ 2906 h 9939"/>
              <a:gd name="connsiteX69" fmla="*/ 2695 w 10000"/>
              <a:gd name="connsiteY69" fmla="*/ 2576 h 9939"/>
              <a:gd name="connsiteX70" fmla="*/ 1914 w 10000"/>
              <a:gd name="connsiteY70" fmla="*/ 3126 h 9939"/>
              <a:gd name="connsiteX71" fmla="*/ 1914 w 10000"/>
              <a:gd name="connsiteY71" fmla="*/ 3016 h 9939"/>
              <a:gd name="connsiteX72" fmla="*/ 2305 w 10000"/>
              <a:gd name="connsiteY72" fmla="*/ 2576 h 9939"/>
              <a:gd name="connsiteX73" fmla="*/ 1523 w 10000"/>
              <a:gd name="connsiteY73" fmla="*/ 2686 h 9939"/>
              <a:gd name="connsiteX74" fmla="*/ 1758 w 10000"/>
              <a:gd name="connsiteY74" fmla="*/ 2576 h 9939"/>
              <a:gd name="connsiteX75" fmla="*/ 1211 w 10000"/>
              <a:gd name="connsiteY75" fmla="*/ 2466 h 9939"/>
              <a:gd name="connsiteX76" fmla="*/ 1211 w 10000"/>
              <a:gd name="connsiteY76" fmla="*/ 2466 h 9939"/>
              <a:gd name="connsiteX77" fmla="*/ 1289 w 10000"/>
              <a:gd name="connsiteY77" fmla="*/ 2357 h 9939"/>
              <a:gd name="connsiteX78" fmla="*/ 1602 w 10000"/>
              <a:gd name="connsiteY78" fmla="*/ 2247 h 9939"/>
              <a:gd name="connsiteX79" fmla="*/ 1328 w 10000"/>
              <a:gd name="connsiteY79" fmla="*/ 2137 h 9939"/>
              <a:gd name="connsiteX80" fmla="*/ 1641 w 10000"/>
              <a:gd name="connsiteY80" fmla="*/ 1917 h 9939"/>
              <a:gd name="connsiteX81" fmla="*/ 352 w 10000"/>
              <a:gd name="connsiteY81" fmla="*/ 2027 h 9939"/>
              <a:gd name="connsiteX82" fmla="*/ 0 w 10000"/>
              <a:gd name="connsiteY82" fmla="*/ 1917 h 9939"/>
              <a:gd name="connsiteX83" fmla="*/ 0 w 10000"/>
              <a:gd name="connsiteY83" fmla="*/ 9939 h 9939"/>
              <a:gd name="connsiteX84" fmla="*/ 10000 w 10000"/>
              <a:gd name="connsiteY84" fmla="*/ 9939 h 9939"/>
              <a:gd name="connsiteX85" fmla="*/ 10000 w 10000"/>
              <a:gd name="connsiteY85" fmla="*/ 708 h 9939"/>
              <a:gd name="connsiteX86" fmla="*/ 9844 w 10000"/>
              <a:gd name="connsiteY86" fmla="*/ 818 h 9939"/>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13 w 10000"/>
              <a:gd name="connsiteY44" fmla="*/ 4693 h 10000"/>
              <a:gd name="connsiteX45" fmla="*/ 5234 w 10000"/>
              <a:gd name="connsiteY45" fmla="*/ 4582 h 10000"/>
              <a:gd name="connsiteX46" fmla="*/ 5586 w 10000"/>
              <a:gd name="connsiteY46" fmla="*/ 4251 h 10000"/>
              <a:gd name="connsiteX47" fmla="*/ 4141 w 10000"/>
              <a:gd name="connsiteY47" fmla="*/ 4471 h 10000"/>
              <a:gd name="connsiteX48" fmla="*/ 4375 w 10000"/>
              <a:gd name="connsiteY48" fmla="*/ 4030 h 10000"/>
              <a:gd name="connsiteX49" fmla="*/ 4375 w 10000"/>
              <a:gd name="connsiteY49" fmla="*/ 3919 h 10000"/>
              <a:gd name="connsiteX50" fmla="*/ 3906 w 10000"/>
              <a:gd name="connsiteY50" fmla="*/ 4251 h 10000"/>
              <a:gd name="connsiteX51" fmla="*/ 4570 w 10000"/>
              <a:gd name="connsiteY51" fmla="*/ 3035 h 10000"/>
              <a:gd name="connsiteX52" fmla="*/ 4531 w 10000"/>
              <a:gd name="connsiteY52" fmla="*/ 3035 h 10000"/>
              <a:gd name="connsiteX53" fmla="*/ 4102 w 10000"/>
              <a:gd name="connsiteY53" fmla="*/ 3698 h 10000"/>
              <a:gd name="connsiteX54" fmla="*/ 3359 w 10000"/>
              <a:gd name="connsiteY54" fmla="*/ 4030 h 10000"/>
              <a:gd name="connsiteX55" fmla="*/ 3516 w 10000"/>
              <a:gd name="connsiteY55" fmla="*/ 3808 h 10000"/>
              <a:gd name="connsiteX56" fmla="*/ 3594 w 10000"/>
              <a:gd name="connsiteY56" fmla="*/ 3587 h 10000"/>
              <a:gd name="connsiteX57" fmla="*/ 3203 w 10000"/>
              <a:gd name="connsiteY57" fmla="*/ 3808 h 10000"/>
              <a:gd name="connsiteX58" fmla="*/ 3242 w 10000"/>
              <a:gd name="connsiteY58" fmla="*/ 3698 h 10000"/>
              <a:gd name="connsiteX59" fmla="*/ 3672 w 10000"/>
              <a:gd name="connsiteY59" fmla="*/ 3035 h 10000"/>
              <a:gd name="connsiteX60" fmla="*/ 3516 w 10000"/>
              <a:gd name="connsiteY60" fmla="*/ 3145 h 10000"/>
              <a:gd name="connsiteX61" fmla="*/ 2891 w 10000"/>
              <a:gd name="connsiteY61" fmla="*/ 3808 h 10000"/>
              <a:gd name="connsiteX62" fmla="*/ 2852 w 10000"/>
              <a:gd name="connsiteY62" fmla="*/ 3698 h 10000"/>
              <a:gd name="connsiteX63" fmla="*/ 3281 w 10000"/>
              <a:gd name="connsiteY63" fmla="*/ 3256 h 10000"/>
              <a:gd name="connsiteX64" fmla="*/ 3477 w 10000"/>
              <a:gd name="connsiteY64" fmla="*/ 2813 h 10000"/>
              <a:gd name="connsiteX65" fmla="*/ 2539 w 10000"/>
              <a:gd name="connsiteY65" fmla="*/ 3367 h 10000"/>
              <a:gd name="connsiteX66" fmla="*/ 3203 w 10000"/>
              <a:gd name="connsiteY66" fmla="*/ 2481 h 10000"/>
              <a:gd name="connsiteX67" fmla="*/ 2617 w 10000"/>
              <a:gd name="connsiteY67" fmla="*/ 2924 h 10000"/>
              <a:gd name="connsiteX68" fmla="*/ 2695 w 10000"/>
              <a:gd name="connsiteY68" fmla="*/ 2592 h 10000"/>
              <a:gd name="connsiteX69" fmla="*/ 1914 w 10000"/>
              <a:gd name="connsiteY69" fmla="*/ 3145 h 10000"/>
              <a:gd name="connsiteX70" fmla="*/ 1914 w 10000"/>
              <a:gd name="connsiteY70" fmla="*/ 3035 h 10000"/>
              <a:gd name="connsiteX71" fmla="*/ 2305 w 10000"/>
              <a:gd name="connsiteY71" fmla="*/ 2592 h 10000"/>
              <a:gd name="connsiteX72" fmla="*/ 1523 w 10000"/>
              <a:gd name="connsiteY72" fmla="*/ 2702 h 10000"/>
              <a:gd name="connsiteX73" fmla="*/ 1758 w 10000"/>
              <a:gd name="connsiteY73" fmla="*/ 2592 h 10000"/>
              <a:gd name="connsiteX74" fmla="*/ 1211 w 10000"/>
              <a:gd name="connsiteY74" fmla="*/ 2481 h 10000"/>
              <a:gd name="connsiteX75" fmla="*/ 1211 w 10000"/>
              <a:gd name="connsiteY75" fmla="*/ 2481 h 10000"/>
              <a:gd name="connsiteX76" fmla="*/ 1289 w 10000"/>
              <a:gd name="connsiteY76" fmla="*/ 2371 h 10000"/>
              <a:gd name="connsiteX77" fmla="*/ 1602 w 10000"/>
              <a:gd name="connsiteY77" fmla="*/ 2261 h 10000"/>
              <a:gd name="connsiteX78" fmla="*/ 1328 w 10000"/>
              <a:gd name="connsiteY78" fmla="*/ 2150 h 10000"/>
              <a:gd name="connsiteX79" fmla="*/ 1641 w 10000"/>
              <a:gd name="connsiteY79" fmla="*/ 1929 h 10000"/>
              <a:gd name="connsiteX80" fmla="*/ 352 w 10000"/>
              <a:gd name="connsiteY80" fmla="*/ 2039 h 10000"/>
              <a:gd name="connsiteX81" fmla="*/ 0 w 10000"/>
              <a:gd name="connsiteY81" fmla="*/ 1929 h 10000"/>
              <a:gd name="connsiteX82" fmla="*/ 0 w 10000"/>
              <a:gd name="connsiteY82" fmla="*/ 10000 h 10000"/>
              <a:gd name="connsiteX83" fmla="*/ 10000 w 10000"/>
              <a:gd name="connsiteY83" fmla="*/ 10000 h 10000"/>
              <a:gd name="connsiteX84" fmla="*/ 10000 w 10000"/>
              <a:gd name="connsiteY84" fmla="*/ 712 h 10000"/>
              <a:gd name="connsiteX85" fmla="*/ 9844 w 10000"/>
              <a:gd name="connsiteY85"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64 w 10000"/>
              <a:gd name="connsiteY42" fmla="*/ 4590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64 w 10000"/>
              <a:gd name="connsiteY42" fmla="*/ 4590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02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61 w 10000"/>
              <a:gd name="connsiteY62" fmla="*/ 3240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61 w 10000"/>
              <a:gd name="connsiteY62" fmla="*/ 3240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97 w 10000"/>
              <a:gd name="connsiteY62" fmla="*/ 3185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300 w 10000"/>
              <a:gd name="connsiteY62" fmla="*/ 3263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594 w 10000"/>
              <a:gd name="connsiteY13" fmla="*/ 2371 h 10000"/>
              <a:gd name="connsiteX14" fmla="*/ 8477 w 10000"/>
              <a:gd name="connsiteY14" fmla="*/ 2481 h 10000"/>
              <a:gd name="connsiteX15" fmla="*/ 8594 w 10000"/>
              <a:gd name="connsiteY15" fmla="*/ 1818 h 10000"/>
              <a:gd name="connsiteX16" fmla="*/ 8320 w 10000"/>
              <a:gd name="connsiteY16" fmla="*/ 2592 h 10000"/>
              <a:gd name="connsiteX17" fmla="*/ 8320 w 10000"/>
              <a:gd name="connsiteY17" fmla="*/ 2371 h 10000"/>
              <a:gd name="connsiteX18" fmla="*/ 8555 w 10000"/>
              <a:gd name="connsiteY18" fmla="*/ 1266 h 10000"/>
              <a:gd name="connsiteX19" fmla="*/ 8438 w 10000"/>
              <a:gd name="connsiteY19" fmla="*/ 1597 h 10000"/>
              <a:gd name="connsiteX20" fmla="*/ 8047 w 10000"/>
              <a:gd name="connsiteY20" fmla="*/ 3035 h 10000"/>
              <a:gd name="connsiteX21" fmla="*/ 8047 w 10000"/>
              <a:gd name="connsiteY21" fmla="*/ 2924 h 10000"/>
              <a:gd name="connsiteX22" fmla="*/ 8242 w 10000"/>
              <a:gd name="connsiteY22" fmla="*/ 1929 h 10000"/>
              <a:gd name="connsiteX23" fmla="*/ 8320 w 10000"/>
              <a:gd name="connsiteY23" fmla="*/ 1376 h 10000"/>
              <a:gd name="connsiteX24" fmla="*/ 7734 w 10000"/>
              <a:gd name="connsiteY24" fmla="*/ 3145 h 10000"/>
              <a:gd name="connsiteX25" fmla="*/ 8086 w 10000"/>
              <a:gd name="connsiteY25" fmla="*/ 1486 h 10000"/>
              <a:gd name="connsiteX26" fmla="*/ 7734 w 10000"/>
              <a:gd name="connsiteY26" fmla="*/ 2702 h 10000"/>
              <a:gd name="connsiteX27" fmla="*/ 7734 w 10000"/>
              <a:gd name="connsiteY27" fmla="*/ 2371 h 10000"/>
              <a:gd name="connsiteX28" fmla="*/ 7227 w 10000"/>
              <a:gd name="connsiteY28" fmla="*/ 3919 h 10000"/>
              <a:gd name="connsiteX29" fmla="*/ 7227 w 10000"/>
              <a:gd name="connsiteY29" fmla="*/ 3808 h 10000"/>
              <a:gd name="connsiteX30" fmla="*/ 7422 w 10000"/>
              <a:gd name="connsiteY30" fmla="*/ 2924 h 10000"/>
              <a:gd name="connsiteX31" fmla="*/ 6764 w 10000"/>
              <a:gd name="connsiteY31" fmla="*/ 4166 h 10000"/>
              <a:gd name="connsiteX32" fmla="*/ 6641 w 10000"/>
              <a:gd name="connsiteY32" fmla="*/ 4140 h 10000"/>
              <a:gd name="connsiteX33" fmla="*/ 6836 w 10000"/>
              <a:gd name="connsiteY33" fmla="*/ 3587 h 10000"/>
              <a:gd name="connsiteX34" fmla="*/ 6484 w 10000"/>
              <a:gd name="connsiteY34" fmla="*/ 4030 h 10000"/>
              <a:gd name="connsiteX35" fmla="*/ 6836 w 10000"/>
              <a:gd name="connsiteY35" fmla="*/ 3256 h 10000"/>
              <a:gd name="connsiteX36" fmla="*/ 5938 w 10000"/>
              <a:gd name="connsiteY36" fmla="*/ 4471 h 10000"/>
              <a:gd name="connsiteX37" fmla="*/ 5664 w 10000"/>
              <a:gd name="connsiteY37" fmla="*/ 4693 h 10000"/>
              <a:gd name="connsiteX38" fmla="*/ 5625 w 10000"/>
              <a:gd name="connsiteY38" fmla="*/ 4693 h 10000"/>
              <a:gd name="connsiteX39" fmla="*/ 5703 w 10000"/>
              <a:gd name="connsiteY39" fmla="*/ 4471 h 10000"/>
              <a:gd name="connsiteX40" fmla="*/ 5486 w 10000"/>
              <a:gd name="connsiteY40" fmla="*/ 4574 h 10000"/>
              <a:gd name="connsiteX41" fmla="*/ 5313 w 10000"/>
              <a:gd name="connsiteY41" fmla="*/ 4662 h 10000"/>
              <a:gd name="connsiteX42" fmla="*/ 5234 w 10000"/>
              <a:gd name="connsiteY42" fmla="*/ 4582 h 10000"/>
              <a:gd name="connsiteX43" fmla="*/ 5586 w 10000"/>
              <a:gd name="connsiteY43" fmla="*/ 4251 h 10000"/>
              <a:gd name="connsiteX44" fmla="*/ 4141 w 10000"/>
              <a:gd name="connsiteY44" fmla="*/ 4471 h 10000"/>
              <a:gd name="connsiteX45" fmla="*/ 4375 w 10000"/>
              <a:gd name="connsiteY45" fmla="*/ 4030 h 10000"/>
              <a:gd name="connsiteX46" fmla="*/ 4375 w 10000"/>
              <a:gd name="connsiteY46" fmla="*/ 3919 h 10000"/>
              <a:gd name="connsiteX47" fmla="*/ 3906 w 10000"/>
              <a:gd name="connsiteY47" fmla="*/ 4251 h 10000"/>
              <a:gd name="connsiteX48" fmla="*/ 4573 w 10000"/>
              <a:gd name="connsiteY48" fmla="*/ 3066 h 10000"/>
              <a:gd name="connsiteX49" fmla="*/ 4531 w 10000"/>
              <a:gd name="connsiteY49" fmla="*/ 3035 h 10000"/>
              <a:gd name="connsiteX50" fmla="*/ 4102 w 10000"/>
              <a:gd name="connsiteY50" fmla="*/ 3698 h 10000"/>
              <a:gd name="connsiteX51" fmla="*/ 3359 w 10000"/>
              <a:gd name="connsiteY51" fmla="*/ 4030 h 10000"/>
              <a:gd name="connsiteX52" fmla="*/ 3527 w 10000"/>
              <a:gd name="connsiteY52" fmla="*/ 3839 h 10000"/>
              <a:gd name="connsiteX53" fmla="*/ 3594 w 10000"/>
              <a:gd name="connsiteY53" fmla="*/ 3587 h 10000"/>
              <a:gd name="connsiteX54" fmla="*/ 3203 w 10000"/>
              <a:gd name="connsiteY54" fmla="*/ 3808 h 10000"/>
              <a:gd name="connsiteX55" fmla="*/ 3242 w 10000"/>
              <a:gd name="connsiteY55" fmla="*/ 3698 h 10000"/>
              <a:gd name="connsiteX56" fmla="*/ 3672 w 10000"/>
              <a:gd name="connsiteY56" fmla="*/ 3059 h 10000"/>
              <a:gd name="connsiteX57" fmla="*/ 3502 w 10000"/>
              <a:gd name="connsiteY57" fmla="*/ 3145 h 10000"/>
              <a:gd name="connsiteX58" fmla="*/ 2891 w 10000"/>
              <a:gd name="connsiteY58" fmla="*/ 3808 h 10000"/>
              <a:gd name="connsiteX59" fmla="*/ 2852 w 10000"/>
              <a:gd name="connsiteY59" fmla="*/ 3698 h 10000"/>
              <a:gd name="connsiteX60" fmla="*/ 3219 w 10000"/>
              <a:gd name="connsiteY60" fmla="*/ 3318 h 10000"/>
              <a:gd name="connsiteX61" fmla="*/ 3477 w 10000"/>
              <a:gd name="connsiteY61" fmla="*/ 2813 h 10000"/>
              <a:gd name="connsiteX62" fmla="*/ 2539 w 10000"/>
              <a:gd name="connsiteY62" fmla="*/ 3367 h 10000"/>
              <a:gd name="connsiteX63" fmla="*/ 3203 w 10000"/>
              <a:gd name="connsiteY63" fmla="*/ 2481 h 10000"/>
              <a:gd name="connsiteX64" fmla="*/ 2617 w 10000"/>
              <a:gd name="connsiteY64" fmla="*/ 2924 h 10000"/>
              <a:gd name="connsiteX65" fmla="*/ 2695 w 10000"/>
              <a:gd name="connsiteY65" fmla="*/ 2592 h 10000"/>
              <a:gd name="connsiteX66" fmla="*/ 1914 w 10000"/>
              <a:gd name="connsiteY66" fmla="*/ 3145 h 10000"/>
              <a:gd name="connsiteX67" fmla="*/ 1903 w 10000"/>
              <a:gd name="connsiteY67" fmla="*/ 2996 h 10000"/>
              <a:gd name="connsiteX68" fmla="*/ 2305 w 10000"/>
              <a:gd name="connsiteY68" fmla="*/ 2592 h 10000"/>
              <a:gd name="connsiteX69" fmla="*/ 1523 w 10000"/>
              <a:gd name="connsiteY69" fmla="*/ 2702 h 10000"/>
              <a:gd name="connsiteX70" fmla="*/ 1769 w 10000"/>
              <a:gd name="connsiteY70" fmla="*/ 2498 h 10000"/>
              <a:gd name="connsiteX71" fmla="*/ 1211 w 10000"/>
              <a:gd name="connsiteY71" fmla="*/ 2481 h 10000"/>
              <a:gd name="connsiteX72" fmla="*/ 1211 w 10000"/>
              <a:gd name="connsiteY72" fmla="*/ 2481 h 10000"/>
              <a:gd name="connsiteX73" fmla="*/ 1278 w 10000"/>
              <a:gd name="connsiteY73" fmla="*/ 2347 h 10000"/>
              <a:gd name="connsiteX74" fmla="*/ 1602 w 10000"/>
              <a:gd name="connsiteY74" fmla="*/ 2261 h 10000"/>
              <a:gd name="connsiteX75" fmla="*/ 1328 w 10000"/>
              <a:gd name="connsiteY75" fmla="*/ 2150 h 10000"/>
              <a:gd name="connsiteX76" fmla="*/ 1641 w 10000"/>
              <a:gd name="connsiteY76" fmla="*/ 1929 h 10000"/>
              <a:gd name="connsiteX77" fmla="*/ 352 w 10000"/>
              <a:gd name="connsiteY77" fmla="*/ 2039 h 10000"/>
              <a:gd name="connsiteX78" fmla="*/ 0 w 10000"/>
              <a:gd name="connsiteY78" fmla="*/ 1929 h 10000"/>
              <a:gd name="connsiteX79" fmla="*/ 0 w 10000"/>
              <a:gd name="connsiteY79" fmla="*/ 10000 h 10000"/>
              <a:gd name="connsiteX80" fmla="*/ 10000 w 10000"/>
              <a:gd name="connsiteY80" fmla="*/ 10000 h 10000"/>
              <a:gd name="connsiteX81" fmla="*/ 10000 w 10000"/>
              <a:gd name="connsiteY81" fmla="*/ 712 h 10000"/>
              <a:gd name="connsiteX82" fmla="*/ 9844 w 10000"/>
              <a:gd name="connsiteY82" fmla="*/ 823 h 10000"/>
              <a:gd name="connsiteX0" fmla="*/ 9844 w 10000"/>
              <a:gd name="connsiteY0" fmla="*/ 824 h 10001"/>
              <a:gd name="connsiteX1" fmla="*/ 9648 w 10000"/>
              <a:gd name="connsiteY1" fmla="*/ 713 h 10001"/>
              <a:gd name="connsiteX2" fmla="*/ 9570 w 10000"/>
              <a:gd name="connsiteY2" fmla="*/ 713 h 10001"/>
              <a:gd name="connsiteX3" fmla="*/ 9492 w 10000"/>
              <a:gd name="connsiteY3" fmla="*/ 935 h 10001"/>
              <a:gd name="connsiteX4" fmla="*/ 9492 w 10000"/>
              <a:gd name="connsiteY4" fmla="*/ 603 h 10001"/>
              <a:gd name="connsiteX5" fmla="*/ 9492 w 10000"/>
              <a:gd name="connsiteY5" fmla="*/ 492 h 10001"/>
              <a:gd name="connsiteX6" fmla="*/ 9180 w 10000"/>
              <a:gd name="connsiteY6" fmla="*/ 1377 h 10001"/>
              <a:gd name="connsiteX7" fmla="*/ 9258 w 10000"/>
              <a:gd name="connsiteY7" fmla="*/ 1045 h 10001"/>
              <a:gd name="connsiteX8" fmla="*/ 9219 w 10000"/>
              <a:gd name="connsiteY8" fmla="*/ 935 h 10001"/>
              <a:gd name="connsiteX9" fmla="*/ 8984 w 10000"/>
              <a:gd name="connsiteY9" fmla="*/ 1708 h 10001"/>
              <a:gd name="connsiteX10" fmla="*/ 8945 w 10000"/>
              <a:gd name="connsiteY10" fmla="*/ 1819 h 10001"/>
              <a:gd name="connsiteX11" fmla="*/ 9219 w 10000"/>
              <a:gd name="connsiteY11" fmla="*/ 50 h 10001"/>
              <a:gd name="connsiteX12" fmla="*/ 9180 w 10000"/>
              <a:gd name="connsiteY12" fmla="*/ 50 h 10001"/>
              <a:gd name="connsiteX13" fmla="*/ 8594 w 10000"/>
              <a:gd name="connsiteY13" fmla="*/ 2372 h 10001"/>
              <a:gd name="connsiteX14" fmla="*/ 8477 w 10000"/>
              <a:gd name="connsiteY14" fmla="*/ 2482 h 10001"/>
              <a:gd name="connsiteX15" fmla="*/ 8594 w 10000"/>
              <a:gd name="connsiteY15" fmla="*/ 1819 h 10001"/>
              <a:gd name="connsiteX16" fmla="*/ 8320 w 10000"/>
              <a:gd name="connsiteY16" fmla="*/ 2593 h 10001"/>
              <a:gd name="connsiteX17" fmla="*/ 8320 w 10000"/>
              <a:gd name="connsiteY17" fmla="*/ 2372 h 10001"/>
              <a:gd name="connsiteX18" fmla="*/ 8555 w 10000"/>
              <a:gd name="connsiteY18" fmla="*/ 1267 h 10001"/>
              <a:gd name="connsiteX19" fmla="*/ 8438 w 10000"/>
              <a:gd name="connsiteY19" fmla="*/ 1598 h 10001"/>
              <a:gd name="connsiteX20" fmla="*/ 8047 w 10000"/>
              <a:gd name="connsiteY20" fmla="*/ 3036 h 10001"/>
              <a:gd name="connsiteX21" fmla="*/ 8047 w 10000"/>
              <a:gd name="connsiteY21" fmla="*/ 2925 h 10001"/>
              <a:gd name="connsiteX22" fmla="*/ 8242 w 10000"/>
              <a:gd name="connsiteY22" fmla="*/ 1930 h 10001"/>
              <a:gd name="connsiteX23" fmla="*/ 8320 w 10000"/>
              <a:gd name="connsiteY23" fmla="*/ 1377 h 10001"/>
              <a:gd name="connsiteX24" fmla="*/ 7734 w 10000"/>
              <a:gd name="connsiteY24" fmla="*/ 3146 h 10001"/>
              <a:gd name="connsiteX25" fmla="*/ 8086 w 10000"/>
              <a:gd name="connsiteY25" fmla="*/ 1487 h 10001"/>
              <a:gd name="connsiteX26" fmla="*/ 7734 w 10000"/>
              <a:gd name="connsiteY26" fmla="*/ 2703 h 10001"/>
              <a:gd name="connsiteX27" fmla="*/ 7734 w 10000"/>
              <a:gd name="connsiteY27" fmla="*/ 2372 h 10001"/>
              <a:gd name="connsiteX28" fmla="*/ 7227 w 10000"/>
              <a:gd name="connsiteY28" fmla="*/ 3920 h 10001"/>
              <a:gd name="connsiteX29" fmla="*/ 7227 w 10000"/>
              <a:gd name="connsiteY29" fmla="*/ 3809 h 10001"/>
              <a:gd name="connsiteX30" fmla="*/ 7422 w 10000"/>
              <a:gd name="connsiteY30" fmla="*/ 2925 h 10001"/>
              <a:gd name="connsiteX31" fmla="*/ 6764 w 10000"/>
              <a:gd name="connsiteY31" fmla="*/ 4167 h 10001"/>
              <a:gd name="connsiteX32" fmla="*/ 6641 w 10000"/>
              <a:gd name="connsiteY32" fmla="*/ 4141 h 10001"/>
              <a:gd name="connsiteX33" fmla="*/ 6836 w 10000"/>
              <a:gd name="connsiteY33" fmla="*/ 3588 h 10001"/>
              <a:gd name="connsiteX34" fmla="*/ 6484 w 10000"/>
              <a:gd name="connsiteY34" fmla="*/ 4031 h 10001"/>
              <a:gd name="connsiteX35" fmla="*/ 6836 w 10000"/>
              <a:gd name="connsiteY35" fmla="*/ 3257 h 10001"/>
              <a:gd name="connsiteX36" fmla="*/ 5938 w 10000"/>
              <a:gd name="connsiteY36" fmla="*/ 4472 h 10001"/>
              <a:gd name="connsiteX37" fmla="*/ 5664 w 10000"/>
              <a:gd name="connsiteY37" fmla="*/ 4694 h 10001"/>
              <a:gd name="connsiteX38" fmla="*/ 5625 w 10000"/>
              <a:gd name="connsiteY38" fmla="*/ 4694 h 10001"/>
              <a:gd name="connsiteX39" fmla="*/ 5703 w 10000"/>
              <a:gd name="connsiteY39" fmla="*/ 4472 h 10001"/>
              <a:gd name="connsiteX40" fmla="*/ 5486 w 10000"/>
              <a:gd name="connsiteY40" fmla="*/ 4575 h 10001"/>
              <a:gd name="connsiteX41" fmla="*/ 5313 w 10000"/>
              <a:gd name="connsiteY41" fmla="*/ 4663 h 10001"/>
              <a:gd name="connsiteX42" fmla="*/ 5234 w 10000"/>
              <a:gd name="connsiteY42" fmla="*/ 4583 h 10001"/>
              <a:gd name="connsiteX43" fmla="*/ 5586 w 10000"/>
              <a:gd name="connsiteY43" fmla="*/ 4252 h 10001"/>
              <a:gd name="connsiteX44" fmla="*/ 4141 w 10000"/>
              <a:gd name="connsiteY44" fmla="*/ 4472 h 10001"/>
              <a:gd name="connsiteX45" fmla="*/ 4375 w 10000"/>
              <a:gd name="connsiteY45" fmla="*/ 4031 h 10001"/>
              <a:gd name="connsiteX46" fmla="*/ 4375 w 10000"/>
              <a:gd name="connsiteY46" fmla="*/ 3920 h 10001"/>
              <a:gd name="connsiteX47" fmla="*/ 3906 w 10000"/>
              <a:gd name="connsiteY47" fmla="*/ 4252 h 10001"/>
              <a:gd name="connsiteX48" fmla="*/ 4573 w 10000"/>
              <a:gd name="connsiteY48" fmla="*/ 3067 h 10001"/>
              <a:gd name="connsiteX49" fmla="*/ 4531 w 10000"/>
              <a:gd name="connsiteY49" fmla="*/ 3036 h 10001"/>
              <a:gd name="connsiteX50" fmla="*/ 4102 w 10000"/>
              <a:gd name="connsiteY50" fmla="*/ 3699 h 10001"/>
              <a:gd name="connsiteX51" fmla="*/ 3359 w 10000"/>
              <a:gd name="connsiteY51" fmla="*/ 4031 h 10001"/>
              <a:gd name="connsiteX52" fmla="*/ 3527 w 10000"/>
              <a:gd name="connsiteY52" fmla="*/ 3840 h 10001"/>
              <a:gd name="connsiteX53" fmla="*/ 3594 w 10000"/>
              <a:gd name="connsiteY53" fmla="*/ 3588 h 10001"/>
              <a:gd name="connsiteX54" fmla="*/ 3203 w 10000"/>
              <a:gd name="connsiteY54" fmla="*/ 3809 h 10001"/>
              <a:gd name="connsiteX55" fmla="*/ 3242 w 10000"/>
              <a:gd name="connsiteY55" fmla="*/ 3699 h 10001"/>
              <a:gd name="connsiteX56" fmla="*/ 3672 w 10000"/>
              <a:gd name="connsiteY56" fmla="*/ 3060 h 10001"/>
              <a:gd name="connsiteX57" fmla="*/ 3502 w 10000"/>
              <a:gd name="connsiteY57" fmla="*/ 3146 h 10001"/>
              <a:gd name="connsiteX58" fmla="*/ 2891 w 10000"/>
              <a:gd name="connsiteY58" fmla="*/ 3809 h 10001"/>
              <a:gd name="connsiteX59" fmla="*/ 2852 w 10000"/>
              <a:gd name="connsiteY59" fmla="*/ 3699 h 10001"/>
              <a:gd name="connsiteX60" fmla="*/ 3219 w 10000"/>
              <a:gd name="connsiteY60" fmla="*/ 3319 h 10001"/>
              <a:gd name="connsiteX61" fmla="*/ 3477 w 10000"/>
              <a:gd name="connsiteY61" fmla="*/ 2814 h 10001"/>
              <a:gd name="connsiteX62" fmla="*/ 2539 w 10000"/>
              <a:gd name="connsiteY62" fmla="*/ 3368 h 10001"/>
              <a:gd name="connsiteX63" fmla="*/ 3203 w 10000"/>
              <a:gd name="connsiteY63" fmla="*/ 2482 h 10001"/>
              <a:gd name="connsiteX64" fmla="*/ 2617 w 10000"/>
              <a:gd name="connsiteY64" fmla="*/ 2925 h 10001"/>
              <a:gd name="connsiteX65" fmla="*/ 2695 w 10000"/>
              <a:gd name="connsiteY65" fmla="*/ 2593 h 10001"/>
              <a:gd name="connsiteX66" fmla="*/ 1914 w 10000"/>
              <a:gd name="connsiteY66" fmla="*/ 3146 h 10001"/>
              <a:gd name="connsiteX67" fmla="*/ 1903 w 10000"/>
              <a:gd name="connsiteY67" fmla="*/ 2997 h 10001"/>
              <a:gd name="connsiteX68" fmla="*/ 2305 w 10000"/>
              <a:gd name="connsiteY68" fmla="*/ 2593 h 10001"/>
              <a:gd name="connsiteX69" fmla="*/ 1523 w 10000"/>
              <a:gd name="connsiteY69" fmla="*/ 2703 h 10001"/>
              <a:gd name="connsiteX70" fmla="*/ 1769 w 10000"/>
              <a:gd name="connsiteY70" fmla="*/ 2499 h 10001"/>
              <a:gd name="connsiteX71" fmla="*/ 1211 w 10000"/>
              <a:gd name="connsiteY71" fmla="*/ 2482 h 10001"/>
              <a:gd name="connsiteX72" fmla="*/ 1211 w 10000"/>
              <a:gd name="connsiteY72" fmla="*/ 2482 h 10001"/>
              <a:gd name="connsiteX73" fmla="*/ 1278 w 10000"/>
              <a:gd name="connsiteY73" fmla="*/ 2348 h 10001"/>
              <a:gd name="connsiteX74" fmla="*/ 1602 w 10000"/>
              <a:gd name="connsiteY74" fmla="*/ 2262 h 10001"/>
              <a:gd name="connsiteX75" fmla="*/ 1328 w 10000"/>
              <a:gd name="connsiteY75" fmla="*/ 2151 h 10001"/>
              <a:gd name="connsiteX76" fmla="*/ 1641 w 10000"/>
              <a:gd name="connsiteY76" fmla="*/ 1930 h 10001"/>
              <a:gd name="connsiteX77" fmla="*/ 352 w 10000"/>
              <a:gd name="connsiteY77" fmla="*/ 2040 h 10001"/>
              <a:gd name="connsiteX78" fmla="*/ 0 w 10000"/>
              <a:gd name="connsiteY78" fmla="*/ 1930 h 10001"/>
              <a:gd name="connsiteX79" fmla="*/ 0 w 10000"/>
              <a:gd name="connsiteY79" fmla="*/ 10001 h 10001"/>
              <a:gd name="connsiteX80" fmla="*/ 10000 w 10000"/>
              <a:gd name="connsiteY80" fmla="*/ 10001 h 10001"/>
              <a:gd name="connsiteX81" fmla="*/ 10000 w 10000"/>
              <a:gd name="connsiteY81" fmla="*/ 713 h 10001"/>
              <a:gd name="connsiteX82" fmla="*/ 9844 w 10000"/>
              <a:gd name="connsiteY82" fmla="*/ 824 h 10001"/>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8984 w 10000"/>
              <a:gd name="connsiteY9" fmla="*/ 1709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8984 w 10000"/>
              <a:gd name="connsiteY9" fmla="*/ 1709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905 h 10082"/>
              <a:gd name="connsiteX1" fmla="*/ 9648 w 10000"/>
              <a:gd name="connsiteY1" fmla="*/ 794 h 10082"/>
              <a:gd name="connsiteX2" fmla="*/ 9570 w 10000"/>
              <a:gd name="connsiteY2" fmla="*/ 794 h 10082"/>
              <a:gd name="connsiteX3" fmla="*/ 9492 w 10000"/>
              <a:gd name="connsiteY3" fmla="*/ 1016 h 10082"/>
              <a:gd name="connsiteX4" fmla="*/ 9492 w 10000"/>
              <a:gd name="connsiteY4" fmla="*/ 684 h 10082"/>
              <a:gd name="connsiteX5" fmla="*/ 9492 w 10000"/>
              <a:gd name="connsiteY5" fmla="*/ 573 h 10082"/>
              <a:gd name="connsiteX6" fmla="*/ 9180 w 10000"/>
              <a:gd name="connsiteY6" fmla="*/ 1458 h 10082"/>
              <a:gd name="connsiteX7" fmla="*/ 9258 w 10000"/>
              <a:gd name="connsiteY7" fmla="*/ 1126 h 10082"/>
              <a:gd name="connsiteX8" fmla="*/ 9219 w 10000"/>
              <a:gd name="connsiteY8" fmla="*/ 1016 h 10082"/>
              <a:gd name="connsiteX9" fmla="*/ 9012 w 10000"/>
              <a:gd name="connsiteY9" fmla="*/ 1765 h 10082"/>
              <a:gd name="connsiteX10" fmla="*/ 8945 w 10000"/>
              <a:gd name="connsiteY10" fmla="*/ 1900 h 10082"/>
              <a:gd name="connsiteX11" fmla="*/ 9269 w 10000"/>
              <a:gd name="connsiteY11" fmla="*/ 272 h 10082"/>
              <a:gd name="connsiteX12" fmla="*/ 9180 w 10000"/>
              <a:gd name="connsiteY12" fmla="*/ 131 h 10082"/>
              <a:gd name="connsiteX13" fmla="*/ 8594 w 10000"/>
              <a:gd name="connsiteY13" fmla="*/ 2453 h 10082"/>
              <a:gd name="connsiteX14" fmla="*/ 8477 w 10000"/>
              <a:gd name="connsiteY14" fmla="*/ 2563 h 10082"/>
              <a:gd name="connsiteX15" fmla="*/ 8594 w 10000"/>
              <a:gd name="connsiteY15" fmla="*/ 1900 h 10082"/>
              <a:gd name="connsiteX16" fmla="*/ 8320 w 10000"/>
              <a:gd name="connsiteY16" fmla="*/ 2674 h 10082"/>
              <a:gd name="connsiteX17" fmla="*/ 8320 w 10000"/>
              <a:gd name="connsiteY17" fmla="*/ 2453 h 10082"/>
              <a:gd name="connsiteX18" fmla="*/ 8555 w 10000"/>
              <a:gd name="connsiteY18" fmla="*/ 1348 h 10082"/>
              <a:gd name="connsiteX19" fmla="*/ 8438 w 10000"/>
              <a:gd name="connsiteY19" fmla="*/ 1679 h 10082"/>
              <a:gd name="connsiteX20" fmla="*/ 8047 w 10000"/>
              <a:gd name="connsiteY20" fmla="*/ 3117 h 10082"/>
              <a:gd name="connsiteX21" fmla="*/ 8047 w 10000"/>
              <a:gd name="connsiteY21" fmla="*/ 3006 h 10082"/>
              <a:gd name="connsiteX22" fmla="*/ 8242 w 10000"/>
              <a:gd name="connsiteY22" fmla="*/ 2011 h 10082"/>
              <a:gd name="connsiteX23" fmla="*/ 8320 w 10000"/>
              <a:gd name="connsiteY23" fmla="*/ 1458 h 10082"/>
              <a:gd name="connsiteX24" fmla="*/ 7734 w 10000"/>
              <a:gd name="connsiteY24" fmla="*/ 3227 h 10082"/>
              <a:gd name="connsiteX25" fmla="*/ 8086 w 10000"/>
              <a:gd name="connsiteY25" fmla="*/ 1568 h 10082"/>
              <a:gd name="connsiteX26" fmla="*/ 7734 w 10000"/>
              <a:gd name="connsiteY26" fmla="*/ 2784 h 10082"/>
              <a:gd name="connsiteX27" fmla="*/ 7734 w 10000"/>
              <a:gd name="connsiteY27" fmla="*/ 2453 h 10082"/>
              <a:gd name="connsiteX28" fmla="*/ 7227 w 10000"/>
              <a:gd name="connsiteY28" fmla="*/ 4001 h 10082"/>
              <a:gd name="connsiteX29" fmla="*/ 7227 w 10000"/>
              <a:gd name="connsiteY29" fmla="*/ 3890 h 10082"/>
              <a:gd name="connsiteX30" fmla="*/ 7422 w 10000"/>
              <a:gd name="connsiteY30" fmla="*/ 3006 h 10082"/>
              <a:gd name="connsiteX31" fmla="*/ 6764 w 10000"/>
              <a:gd name="connsiteY31" fmla="*/ 4248 h 10082"/>
              <a:gd name="connsiteX32" fmla="*/ 6641 w 10000"/>
              <a:gd name="connsiteY32" fmla="*/ 4222 h 10082"/>
              <a:gd name="connsiteX33" fmla="*/ 6836 w 10000"/>
              <a:gd name="connsiteY33" fmla="*/ 3669 h 10082"/>
              <a:gd name="connsiteX34" fmla="*/ 6484 w 10000"/>
              <a:gd name="connsiteY34" fmla="*/ 4112 h 10082"/>
              <a:gd name="connsiteX35" fmla="*/ 6836 w 10000"/>
              <a:gd name="connsiteY35" fmla="*/ 3338 h 10082"/>
              <a:gd name="connsiteX36" fmla="*/ 5938 w 10000"/>
              <a:gd name="connsiteY36" fmla="*/ 4553 h 10082"/>
              <a:gd name="connsiteX37" fmla="*/ 5664 w 10000"/>
              <a:gd name="connsiteY37" fmla="*/ 4775 h 10082"/>
              <a:gd name="connsiteX38" fmla="*/ 5625 w 10000"/>
              <a:gd name="connsiteY38" fmla="*/ 4775 h 10082"/>
              <a:gd name="connsiteX39" fmla="*/ 5703 w 10000"/>
              <a:gd name="connsiteY39" fmla="*/ 4553 h 10082"/>
              <a:gd name="connsiteX40" fmla="*/ 5486 w 10000"/>
              <a:gd name="connsiteY40" fmla="*/ 4656 h 10082"/>
              <a:gd name="connsiteX41" fmla="*/ 5313 w 10000"/>
              <a:gd name="connsiteY41" fmla="*/ 4744 h 10082"/>
              <a:gd name="connsiteX42" fmla="*/ 5234 w 10000"/>
              <a:gd name="connsiteY42" fmla="*/ 4664 h 10082"/>
              <a:gd name="connsiteX43" fmla="*/ 5586 w 10000"/>
              <a:gd name="connsiteY43" fmla="*/ 4333 h 10082"/>
              <a:gd name="connsiteX44" fmla="*/ 4141 w 10000"/>
              <a:gd name="connsiteY44" fmla="*/ 4553 h 10082"/>
              <a:gd name="connsiteX45" fmla="*/ 4375 w 10000"/>
              <a:gd name="connsiteY45" fmla="*/ 4112 h 10082"/>
              <a:gd name="connsiteX46" fmla="*/ 4375 w 10000"/>
              <a:gd name="connsiteY46" fmla="*/ 4001 h 10082"/>
              <a:gd name="connsiteX47" fmla="*/ 3906 w 10000"/>
              <a:gd name="connsiteY47" fmla="*/ 4333 h 10082"/>
              <a:gd name="connsiteX48" fmla="*/ 4573 w 10000"/>
              <a:gd name="connsiteY48" fmla="*/ 3148 h 10082"/>
              <a:gd name="connsiteX49" fmla="*/ 4531 w 10000"/>
              <a:gd name="connsiteY49" fmla="*/ 3117 h 10082"/>
              <a:gd name="connsiteX50" fmla="*/ 4102 w 10000"/>
              <a:gd name="connsiteY50" fmla="*/ 3780 h 10082"/>
              <a:gd name="connsiteX51" fmla="*/ 3359 w 10000"/>
              <a:gd name="connsiteY51" fmla="*/ 4112 h 10082"/>
              <a:gd name="connsiteX52" fmla="*/ 3527 w 10000"/>
              <a:gd name="connsiteY52" fmla="*/ 3921 h 10082"/>
              <a:gd name="connsiteX53" fmla="*/ 3594 w 10000"/>
              <a:gd name="connsiteY53" fmla="*/ 3669 h 10082"/>
              <a:gd name="connsiteX54" fmla="*/ 3203 w 10000"/>
              <a:gd name="connsiteY54" fmla="*/ 3890 h 10082"/>
              <a:gd name="connsiteX55" fmla="*/ 3242 w 10000"/>
              <a:gd name="connsiteY55" fmla="*/ 3780 h 10082"/>
              <a:gd name="connsiteX56" fmla="*/ 3672 w 10000"/>
              <a:gd name="connsiteY56" fmla="*/ 3141 h 10082"/>
              <a:gd name="connsiteX57" fmla="*/ 3502 w 10000"/>
              <a:gd name="connsiteY57" fmla="*/ 3227 h 10082"/>
              <a:gd name="connsiteX58" fmla="*/ 2891 w 10000"/>
              <a:gd name="connsiteY58" fmla="*/ 3890 h 10082"/>
              <a:gd name="connsiteX59" fmla="*/ 2852 w 10000"/>
              <a:gd name="connsiteY59" fmla="*/ 3780 h 10082"/>
              <a:gd name="connsiteX60" fmla="*/ 3219 w 10000"/>
              <a:gd name="connsiteY60" fmla="*/ 3400 h 10082"/>
              <a:gd name="connsiteX61" fmla="*/ 3477 w 10000"/>
              <a:gd name="connsiteY61" fmla="*/ 2895 h 10082"/>
              <a:gd name="connsiteX62" fmla="*/ 2539 w 10000"/>
              <a:gd name="connsiteY62" fmla="*/ 3449 h 10082"/>
              <a:gd name="connsiteX63" fmla="*/ 3203 w 10000"/>
              <a:gd name="connsiteY63" fmla="*/ 2563 h 10082"/>
              <a:gd name="connsiteX64" fmla="*/ 2617 w 10000"/>
              <a:gd name="connsiteY64" fmla="*/ 3006 h 10082"/>
              <a:gd name="connsiteX65" fmla="*/ 2695 w 10000"/>
              <a:gd name="connsiteY65" fmla="*/ 2674 h 10082"/>
              <a:gd name="connsiteX66" fmla="*/ 1914 w 10000"/>
              <a:gd name="connsiteY66" fmla="*/ 3227 h 10082"/>
              <a:gd name="connsiteX67" fmla="*/ 1903 w 10000"/>
              <a:gd name="connsiteY67" fmla="*/ 3078 h 10082"/>
              <a:gd name="connsiteX68" fmla="*/ 2305 w 10000"/>
              <a:gd name="connsiteY68" fmla="*/ 2674 h 10082"/>
              <a:gd name="connsiteX69" fmla="*/ 1523 w 10000"/>
              <a:gd name="connsiteY69" fmla="*/ 2784 h 10082"/>
              <a:gd name="connsiteX70" fmla="*/ 1769 w 10000"/>
              <a:gd name="connsiteY70" fmla="*/ 2580 h 10082"/>
              <a:gd name="connsiteX71" fmla="*/ 1211 w 10000"/>
              <a:gd name="connsiteY71" fmla="*/ 2563 h 10082"/>
              <a:gd name="connsiteX72" fmla="*/ 1211 w 10000"/>
              <a:gd name="connsiteY72" fmla="*/ 2563 h 10082"/>
              <a:gd name="connsiteX73" fmla="*/ 1278 w 10000"/>
              <a:gd name="connsiteY73" fmla="*/ 2429 h 10082"/>
              <a:gd name="connsiteX74" fmla="*/ 1602 w 10000"/>
              <a:gd name="connsiteY74" fmla="*/ 2343 h 10082"/>
              <a:gd name="connsiteX75" fmla="*/ 1328 w 10000"/>
              <a:gd name="connsiteY75" fmla="*/ 2232 h 10082"/>
              <a:gd name="connsiteX76" fmla="*/ 1641 w 10000"/>
              <a:gd name="connsiteY76" fmla="*/ 2011 h 10082"/>
              <a:gd name="connsiteX77" fmla="*/ 352 w 10000"/>
              <a:gd name="connsiteY77" fmla="*/ 2121 h 10082"/>
              <a:gd name="connsiteX78" fmla="*/ 0 w 10000"/>
              <a:gd name="connsiteY78" fmla="*/ 2011 h 10082"/>
              <a:gd name="connsiteX79" fmla="*/ 0 w 10000"/>
              <a:gd name="connsiteY79" fmla="*/ 10082 h 10082"/>
              <a:gd name="connsiteX80" fmla="*/ 10000 w 10000"/>
              <a:gd name="connsiteY80" fmla="*/ 10082 h 10082"/>
              <a:gd name="connsiteX81" fmla="*/ 10000 w 10000"/>
              <a:gd name="connsiteY81" fmla="*/ 794 h 10082"/>
              <a:gd name="connsiteX82" fmla="*/ 9844 w 10000"/>
              <a:gd name="connsiteY82" fmla="*/ 905 h 10082"/>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58 w 10000"/>
              <a:gd name="connsiteY7" fmla="*/ 1108 h 10064"/>
              <a:gd name="connsiteX8" fmla="*/ 9219 w 10000"/>
              <a:gd name="connsiteY8" fmla="*/ 998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58 w 10000"/>
              <a:gd name="connsiteY7" fmla="*/ 1108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27 w 10000"/>
              <a:gd name="connsiteY0" fmla="*/ 911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27 w 10000"/>
              <a:gd name="connsiteY82" fmla="*/ 911 h 10064"/>
              <a:gd name="connsiteX0" fmla="*/ 10000 w 10000"/>
              <a:gd name="connsiteY0" fmla="*/ 776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0000"/>
              <a:gd name="connsiteY0" fmla="*/ 776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1078"/>
              <a:gd name="connsiteY0" fmla="*/ 776 h 10064"/>
              <a:gd name="connsiteX1" fmla="*/ 9662 w 11078"/>
              <a:gd name="connsiteY1" fmla="*/ 784 h 10064"/>
              <a:gd name="connsiteX2" fmla="*/ 9578 w 11078"/>
              <a:gd name="connsiteY2" fmla="*/ 721 h 10064"/>
              <a:gd name="connsiteX3" fmla="*/ 9492 w 11078"/>
              <a:gd name="connsiteY3" fmla="*/ 998 h 10064"/>
              <a:gd name="connsiteX4" fmla="*/ 9512 w 11078"/>
              <a:gd name="connsiteY4" fmla="*/ 540 h 10064"/>
              <a:gd name="connsiteX5" fmla="*/ 9433 w 11078"/>
              <a:gd name="connsiteY5" fmla="*/ 830 h 10064"/>
              <a:gd name="connsiteX6" fmla="*/ 9158 w 11078"/>
              <a:gd name="connsiteY6" fmla="*/ 1597 h 10064"/>
              <a:gd name="connsiteX7" fmla="*/ 9227 w 11078"/>
              <a:gd name="connsiteY7" fmla="*/ 1139 h 10064"/>
              <a:gd name="connsiteX8" fmla="*/ 9244 w 11078"/>
              <a:gd name="connsiteY8" fmla="*/ 912 h 10064"/>
              <a:gd name="connsiteX9" fmla="*/ 9054 w 11078"/>
              <a:gd name="connsiteY9" fmla="*/ 1621 h 10064"/>
              <a:gd name="connsiteX10" fmla="*/ 8945 w 11078"/>
              <a:gd name="connsiteY10" fmla="*/ 1882 h 10064"/>
              <a:gd name="connsiteX11" fmla="*/ 9202 w 11078"/>
              <a:gd name="connsiteY11" fmla="*/ 340 h 10064"/>
              <a:gd name="connsiteX12" fmla="*/ 9180 w 11078"/>
              <a:gd name="connsiteY12" fmla="*/ 113 h 10064"/>
              <a:gd name="connsiteX13" fmla="*/ 8594 w 11078"/>
              <a:gd name="connsiteY13" fmla="*/ 2435 h 10064"/>
              <a:gd name="connsiteX14" fmla="*/ 8477 w 11078"/>
              <a:gd name="connsiteY14" fmla="*/ 2545 h 10064"/>
              <a:gd name="connsiteX15" fmla="*/ 8594 w 11078"/>
              <a:gd name="connsiteY15" fmla="*/ 1882 h 10064"/>
              <a:gd name="connsiteX16" fmla="*/ 8320 w 11078"/>
              <a:gd name="connsiteY16" fmla="*/ 2656 h 10064"/>
              <a:gd name="connsiteX17" fmla="*/ 8320 w 11078"/>
              <a:gd name="connsiteY17" fmla="*/ 2435 h 10064"/>
              <a:gd name="connsiteX18" fmla="*/ 8555 w 11078"/>
              <a:gd name="connsiteY18" fmla="*/ 1330 h 10064"/>
              <a:gd name="connsiteX19" fmla="*/ 8438 w 11078"/>
              <a:gd name="connsiteY19" fmla="*/ 1661 h 10064"/>
              <a:gd name="connsiteX20" fmla="*/ 8047 w 11078"/>
              <a:gd name="connsiteY20" fmla="*/ 3099 h 10064"/>
              <a:gd name="connsiteX21" fmla="*/ 8047 w 11078"/>
              <a:gd name="connsiteY21" fmla="*/ 2988 h 10064"/>
              <a:gd name="connsiteX22" fmla="*/ 8242 w 11078"/>
              <a:gd name="connsiteY22" fmla="*/ 1993 h 10064"/>
              <a:gd name="connsiteX23" fmla="*/ 8320 w 11078"/>
              <a:gd name="connsiteY23" fmla="*/ 1440 h 10064"/>
              <a:gd name="connsiteX24" fmla="*/ 7734 w 11078"/>
              <a:gd name="connsiteY24" fmla="*/ 3209 h 10064"/>
              <a:gd name="connsiteX25" fmla="*/ 8086 w 11078"/>
              <a:gd name="connsiteY25" fmla="*/ 1550 h 10064"/>
              <a:gd name="connsiteX26" fmla="*/ 7734 w 11078"/>
              <a:gd name="connsiteY26" fmla="*/ 2766 h 10064"/>
              <a:gd name="connsiteX27" fmla="*/ 7734 w 11078"/>
              <a:gd name="connsiteY27" fmla="*/ 2435 h 10064"/>
              <a:gd name="connsiteX28" fmla="*/ 7227 w 11078"/>
              <a:gd name="connsiteY28" fmla="*/ 3983 h 10064"/>
              <a:gd name="connsiteX29" fmla="*/ 7227 w 11078"/>
              <a:gd name="connsiteY29" fmla="*/ 3872 h 10064"/>
              <a:gd name="connsiteX30" fmla="*/ 7422 w 11078"/>
              <a:gd name="connsiteY30" fmla="*/ 2988 h 10064"/>
              <a:gd name="connsiteX31" fmla="*/ 6764 w 11078"/>
              <a:gd name="connsiteY31" fmla="*/ 4230 h 10064"/>
              <a:gd name="connsiteX32" fmla="*/ 6641 w 11078"/>
              <a:gd name="connsiteY32" fmla="*/ 4204 h 10064"/>
              <a:gd name="connsiteX33" fmla="*/ 6836 w 11078"/>
              <a:gd name="connsiteY33" fmla="*/ 3651 h 10064"/>
              <a:gd name="connsiteX34" fmla="*/ 6484 w 11078"/>
              <a:gd name="connsiteY34" fmla="*/ 4094 h 10064"/>
              <a:gd name="connsiteX35" fmla="*/ 6836 w 11078"/>
              <a:gd name="connsiteY35" fmla="*/ 3320 h 10064"/>
              <a:gd name="connsiteX36" fmla="*/ 5938 w 11078"/>
              <a:gd name="connsiteY36" fmla="*/ 4535 h 10064"/>
              <a:gd name="connsiteX37" fmla="*/ 5664 w 11078"/>
              <a:gd name="connsiteY37" fmla="*/ 4757 h 10064"/>
              <a:gd name="connsiteX38" fmla="*/ 5625 w 11078"/>
              <a:gd name="connsiteY38" fmla="*/ 4757 h 10064"/>
              <a:gd name="connsiteX39" fmla="*/ 5703 w 11078"/>
              <a:gd name="connsiteY39" fmla="*/ 4535 h 10064"/>
              <a:gd name="connsiteX40" fmla="*/ 5486 w 11078"/>
              <a:gd name="connsiteY40" fmla="*/ 4638 h 10064"/>
              <a:gd name="connsiteX41" fmla="*/ 5313 w 11078"/>
              <a:gd name="connsiteY41" fmla="*/ 4726 h 10064"/>
              <a:gd name="connsiteX42" fmla="*/ 5234 w 11078"/>
              <a:gd name="connsiteY42" fmla="*/ 4646 h 10064"/>
              <a:gd name="connsiteX43" fmla="*/ 5586 w 11078"/>
              <a:gd name="connsiteY43" fmla="*/ 4315 h 10064"/>
              <a:gd name="connsiteX44" fmla="*/ 4141 w 11078"/>
              <a:gd name="connsiteY44" fmla="*/ 4535 h 10064"/>
              <a:gd name="connsiteX45" fmla="*/ 4375 w 11078"/>
              <a:gd name="connsiteY45" fmla="*/ 4094 h 10064"/>
              <a:gd name="connsiteX46" fmla="*/ 4375 w 11078"/>
              <a:gd name="connsiteY46" fmla="*/ 3983 h 10064"/>
              <a:gd name="connsiteX47" fmla="*/ 3906 w 11078"/>
              <a:gd name="connsiteY47" fmla="*/ 4315 h 10064"/>
              <a:gd name="connsiteX48" fmla="*/ 4573 w 11078"/>
              <a:gd name="connsiteY48" fmla="*/ 3130 h 10064"/>
              <a:gd name="connsiteX49" fmla="*/ 4531 w 11078"/>
              <a:gd name="connsiteY49" fmla="*/ 3099 h 10064"/>
              <a:gd name="connsiteX50" fmla="*/ 4102 w 11078"/>
              <a:gd name="connsiteY50" fmla="*/ 3762 h 10064"/>
              <a:gd name="connsiteX51" fmla="*/ 3359 w 11078"/>
              <a:gd name="connsiteY51" fmla="*/ 4094 h 10064"/>
              <a:gd name="connsiteX52" fmla="*/ 3527 w 11078"/>
              <a:gd name="connsiteY52" fmla="*/ 3903 h 10064"/>
              <a:gd name="connsiteX53" fmla="*/ 3594 w 11078"/>
              <a:gd name="connsiteY53" fmla="*/ 3651 h 10064"/>
              <a:gd name="connsiteX54" fmla="*/ 3203 w 11078"/>
              <a:gd name="connsiteY54" fmla="*/ 3872 h 10064"/>
              <a:gd name="connsiteX55" fmla="*/ 3242 w 11078"/>
              <a:gd name="connsiteY55" fmla="*/ 3762 h 10064"/>
              <a:gd name="connsiteX56" fmla="*/ 3672 w 11078"/>
              <a:gd name="connsiteY56" fmla="*/ 3123 h 10064"/>
              <a:gd name="connsiteX57" fmla="*/ 3502 w 11078"/>
              <a:gd name="connsiteY57" fmla="*/ 3209 h 10064"/>
              <a:gd name="connsiteX58" fmla="*/ 2891 w 11078"/>
              <a:gd name="connsiteY58" fmla="*/ 3872 h 10064"/>
              <a:gd name="connsiteX59" fmla="*/ 2852 w 11078"/>
              <a:gd name="connsiteY59" fmla="*/ 3762 h 10064"/>
              <a:gd name="connsiteX60" fmla="*/ 3219 w 11078"/>
              <a:gd name="connsiteY60" fmla="*/ 3382 h 10064"/>
              <a:gd name="connsiteX61" fmla="*/ 3477 w 11078"/>
              <a:gd name="connsiteY61" fmla="*/ 2877 h 10064"/>
              <a:gd name="connsiteX62" fmla="*/ 2539 w 11078"/>
              <a:gd name="connsiteY62" fmla="*/ 3431 h 10064"/>
              <a:gd name="connsiteX63" fmla="*/ 3203 w 11078"/>
              <a:gd name="connsiteY63" fmla="*/ 2545 h 10064"/>
              <a:gd name="connsiteX64" fmla="*/ 2617 w 11078"/>
              <a:gd name="connsiteY64" fmla="*/ 2988 h 10064"/>
              <a:gd name="connsiteX65" fmla="*/ 2695 w 11078"/>
              <a:gd name="connsiteY65" fmla="*/ 2656 h 10064"/>
              <a:gd name="connsiteX66" fmla="*/ 1914 w 11078"/>
              <a:gd name="connsiteY66" fmla="*/ 3209 h 10064"/>
              <a:gd name="connsiteX67" fmla="*/ 1903 w 11078"/>
              <a:gd name="connsiteY67" fmla="*/ 3060 h 10064"/>
              <a:gd name="connsiteX68" fmla="*/ 2305 w 11078"/>
              <a:gd name="connsiteY68" fmla="*/ 2656 h 10064"/>
              <a:gd name="connsiteX69" fmla="*/ 1523 w 11078"/>
              <a:gd name="connsiteY69" fmla="*/ 2766 h 10064"/>
              <a:gd name="connsiteX70" fmla="*/ 1769 w 11078"/>
              <a:gd name="connsiteY70" fmla="*/ 2562 h 10064"/>
              <a:gd name="connsiteX71" fmla="*/ 1211 w 11078"/>
              <a:gd name="connsiteY71" fmla="*/ 2545 h 10064"/>
              <a:gd name="connsiteX72" fmla="*/ 1211 w 11078"/>
              <a:gd name="connsiteY72" fmla="*/ 2545 h 10064"/>
              <a:gd name="connsiteX73" fmla="*/ 1278 w 11078"/>
              <a:gd name="connsiteY73" fmla="*/ 2411 h 10064"/>
              <a:gd name="connsiteX74" fmla="*/ 1602 w 11078"/>
              <a:gd name="connsiteY74" fmla="*/ 2325 h 10064"/>
              <a:gd name="connsiteX75" fmla="*/ 1328 w 11078"/>
              <a:gd name="connsiteY75" fmla="*/ 2214 h 10064"/>
              <a:gd name="connsiteX76" fmla="*/ 1641 w 11078"/>
              <a:gd name="connsiteY76" fmla="*/ 1993 h 10064"/>
              <a:gd name="connsiteX77" fmla="*/ 352 w 11078"/>
              <a:gd name="connsiteY77" fmla="*/ 2103 h 10064"/>
              <a:gd name="connsiteX78" fmla="*/ 0 w 11078"/>
              <a:gd name="connsiteY78" fmla="*/ 1993 h 10064"/>
              <a:gd name="connsiteX79" fmla="*/ 0 w 11078"/>
              <a:gd name="connsiteY79" fmla="*/ 10064 h 10064"/>
              <a:gd name="connsiteX80" fmla="*/ 10000 w 11078"/>
              <a:gd name="connsiteY80" fmla="*/ 10064 h 10064"/>
              <a:gd name="connsiteX81" fmla="*/ 10000 w 11078"/>
              <a:gd name="connsiteY81" fmla="*/ 776 h 10064"/>
              <a:gd name="connsiteX0" fmla="*/ 10000 w 11078"/>
              <a:gd name="connsiteY0" fmla="*/ 776 h 10064"/>
              <a:gd name="connsiteX1" fmla="*/ 9709 w 11078"/>
              <a:gd name="connsiteY1" fmla="*/ 839 h 10064"/>
              <a:gd name="connsiteX2" fmla="*/ 9578 w 11078"/>
              <a:gd name="connsiteY2" fmla="*/ 721 h 10064"/>
              <a:gd name="connsiteX3" fmla="*/ 9492 w 11078"/>
              <a:gd name="connsiteY3" fmla="*/ 998 h 10064"/>
              <a:gd name="connsiteX4" fmla="*/ 9512 w 11078"/>
              <a:gd name="connsiteY4" fmla="*/ 540 h 10064"/>
              <a:gd name="connsiteX5" fmla="*/ 9433 w 11078"/>
              <a:gd name="connsiteY5" fmla="*/ 830 h 10064"/>
              <a:gd name="connsiteX6" fmla="*/ 9158 w 11078"/>
              <a:gd name="connsiteY6" fmla="*/ 1597 h 10064"/>
              <a:gd name="connsiteX7" fmla="*/ 9227 w 11078"/>
              <a:gd name="connsiteY7" fmla="*/ 1139 h 10064"/>
              <a:gd name="connsiteX8" fmla="*/ 9244 w 11078"/>
              <a:gd name="connsiteY8" fmla="*/ 912 h 10064"/>
              <a:gd name="connsiteX9" fmla="*/ 9054 w 11078"/>
              <a:gd name="connsiteY9" fmla="*/ 1621 h 10064"/>
              <a:gd name="connsiteX10" fmla="*/ 8945 w 11078"/>
              <a:gd name="connsiteY10" fmla="*/ 1882 h 10064"/>
              <a:gd name="connsiteX11" fmla="*/ 9202 w 11078"/>
              <a:gd name="connsiteY11" fmla="*/ 340 h 10064"/>
              <a:gd name="connsiteX12" fmla="*/ 9180 w 11078"/>
              <a:gd name="connsiteY12" fmla="*/ 113 h 10064"/>
              <a:gd name="connsiteX13" fmla="*/ 8594 w 11078"/>
              <a:gd name="connsiteY13" fmla="*/ 2435 h 10064"/>
              <a:gd name="connsiteX14" fmla="*/ 8477 w 11078"/>
              <a:gd name="connsiteY14" fmla="*/ 2545 h 10064"/>
              <a:gd name="connsiteX15" fmla="*/ 8594 w 11078"/>
              <a:gd name="connsiteY15" fmla="*/ 1882 h 10064"/>
              <a:gd name="connsiteX16" fmla="*/ 8320 w 11078"/>
              <a:gd name="connsiteY16" fmla="*/ 2656 h 10064"/>
              <a:gd name="connsiteX17" fmla="*/ 8320 w 11078"/>
              <a:gd name="connsiteY17" fmla="*/ 2435 h 10064"/>
              <a:gd name="connsiteX18" fmla="*/ 8555 w 11078"/>
              <a:gd name="connsiteY18" fmla="*/ 1330 h 10064"/>
              <a:gd name="connsiteX19" fmla="*/ 8438 w 11078"/>
              <a:gd name="connsiteY19" fmla="*/ 1661 h 10064"/>
              <a:gd name="connsiteX20" fmla="*/ 8047 w 11078"/>
              <a:gd name="connsiteY20" fmla="*/ 3099 h 10064"/>
              <a:gd name="connsiteX21" fmla="*/ 8047 w 11078"/>
              <a:gd name="connsiteY21" fmla="*/ 2988 h 10064"/>
              <a:gd name="connsiteX22" fmla="*/ 8242 w 11078"/>
              <a:gd name="connsiteY22" fmla="*/ 1993 h 10064"/>
              <a:gd name="connsiteX23" fmla="*/ 8320 w 11078"/>
              <a:gd name="connsiteY23" fmla="*/ 1440 h 10064"/>
              <a:gd name="connsiteX24" fmla="*/ 7734 w 11078"/>
              <a:gd name="connsiteY24" fmla="*/ 3209 h 10064"/>
              <a:gd name="connsiteX25" fmla="*/ 8086 w 11078"/>
              <a:gd name="connsiteY25" fmla="*/ 1550 h 10064"/>
              <a:gd name="connsiteX26" fmla="*/ 7734 w 11078"/>
              <a:gd name="connsiteY26" fmla="*/ 2766 h 10064"/>
              <a:gd name="connsiteX27" fmla="*/ 7734 w 11078"/>
              <a:gd name="connsiteY27" fmla="*/ 2435 h 10064"/>
              <a:gd name="connsiteX28" fmla="*/ 7227 w 11078"/>
              <a:gd name="connsiteY28" fmla="*/ 3983 h 10064"/>
              <a:gd name="connsiteX29" fmla="*/ 7227 w 11078"/>
              <a:gd name="connsiteY29" fmla="*/ 3872 h 10064"/>
              <a:gd name="connsiteX30" fmla="*/ 7422 w 11078"/>
              <a:gd name="connsiteY30" fmla="*/ 2988 h 10064"/>
              <a:gd name="connsiteX31" fmla="*/ 6764 w 11078"/>
              <a:gd name="connsiteY31" fmla="*/ 4230 h 10064"/>
              <a:gd name="connsiteX32" fmla="*/ 6641 w 11078"/>
              <a:gd name="connsiteY32" fmla="*/ 4204 h 10064"/>
              <a:gd name="connsiteX33" fmla="*/ 6836 w 11078"/>
              <a:gd name="connsiteY33" fmla="*/ 3651 h 10064"/>
              <a:gd name="connsiteX34" fmla="*/ 6484 w 11078"/>
              <a:gd name="connsiteY34" fmla="*/ 4094 h 10064"/>
              <a:gd name="connsiteX35" fmla="*/ 6836 w 11078"/>
              <a:gd name="connsiteY35" fmla="*/ 3320 h 10064"/>
              <a:gd name="connsiteX36" fmla="*/ 5938 w 11078"/>
              <a:gd name="connsiteY36" fmla="*/ 4535 h 10064"/>
              <a:gd name="connsiteX37" fmla="*/ 5664 w 11078"/>
              <a:gd name="connsiteY37" fmla="*/ 4757 h 10064"/>
              <a:gd name="connsiteX38" fmla="*/ 5625 w 11078"/>
              <a:gd name="connsiteY38" fmla="*/ 4757 h 10064"/>
              <a:gd name="connsiteX39" fmla="*/ 5703 w 11078"/>
              <a:gd name="connsiteY39" fmla="*/ 4535 h 10064"/>
              <a:gd name="connsiteX40" fmla="*/ 5486 w 11078"/>
              <a:gd name="connsiteY40" fmla="*/ 4638 h 10064"/>
              <a:gd name="connsiteX41" fmla="*/ 5313 w 11078"/>
              <a:gd name="connsiteY41" fmla="*/ 4726 h 10064"/>
              <a:gd name="connsiteX42" fmla="*/ 5234 w 11078"/>
              <a:gd name="connsiteY42" fmla="*/ 4646 h 10064"/>
              <a:gd name="connsiteX43" fmla="*/ 5586 w 11078"/>
              <a:gd name="connsiteY43" fmla="*/ 4315 h 10064"/>
              <a:gd name="connsiteX44" fmla="*/ 4141 w 11078"/>
              <a:gd name="connsiteY44" fmla="*/ 4535 h 10064"/>
              <a:gd name="connsiteX45" fmla="*/ 4375 w 11078"/>
              <a:gd name="connsiteY45" fmla="*/ 4094 h 10064"/>
              <a:gd name="connsiteX46" fmla="*/ 4375 w 11078"/>
              <a:gd name="connsiteY46" fmla="*/ 3983 h 10064"/>
              <a:gd name="connsiteX47" fmla="*/ 3906 w 11078"/>
              <a:gd name="connsiteY47" fmla="*/ 4315 h 10064"/>
              <a:gd name="connsiteX48" fmla="*/ 4573 w 11078"/>
              <a:gd name="connsiteY48" fmla="*/ 3130 h 10064"/>
              <a:gd name="connsiteX49" fmla="*/ 4531 w 11078"/>
              <a:gd name="connsiteY49" fmla="*/ 3099 h 10064"/>
              <a:gd name="connsiteX50" fmla="*/ 4102 w 11078"/>
              <a:gd name="connsiteY50" fmla="*/ 3762 h 10064"/>
              <a:gd name="connsiteX51" fmla="*/ 3359 w 11078"/>
              <a:gd name="connsiteY51" fmla="*/ 4094 h 10064"/>
              <a:gd name="connsiteX52" fmla="*/ 3527 w 11078"/>
              <a:gd name="connsiteY52" fmla="*/ 3903 h 10064"/>
              <a:gd name="connsiteX53" fmla="*/ 3594 w 11078"/>
              <a:gd name="connsiteY53" fmla="*/ 3651 h 10064"/>
              <a:gd name="connsiteX54" fmla="*/ 3203 w 11078"/>
              <a:gd name="connsiteY54" fmla="*/ 3872 h 10064"/>
              <a:gd name="connsiteX55" fmla="*/ 3242 w 11078"/>
              <a:gd name="connsiteY55" fmla="*/ 3762 h 10064"/>
              <a:gd name="connsiteX56" fmla="*/ 3672 w 11078"/>
              <a:gd name="connsiteY56" fmla="*/ 3123 h 10064"/>
              <a:gd name="connsiteX57" fmla="*/ 3502 w 11078"/>
              <a:gd name="connsiteY57" fmla="*/ 3209 h 10064"/>
              <a:gd name="connsiteX58" fmla="*/ 2891 w 11078"/>
              <a:gd name="connsiteY58" fmla="*/ 3872 h 10064"/>
              <a:gd name="connsiteX59" fmla="*/ 2852 w 11078"/>
              <a:gd name="connsiteY59" fmla="*/ 3762 h 10064"/>
              <a:gd name="connsiteX60" fmla="*/ 3219 w 11078"/>
              <a:gd name="connsiteY60" fmla="*/ 3382 h 10064"/>
              <a:gd name="connsiteX61" fmla="*/ 3477 w 11078"/>
              <a:gd name="connsiteY61" fmla="*/ 2877 h 10064"/>
              <a:gd name="connsiteX62" fmla="*/ 2539 w 11078"/>
              <a:gd name="connsiteY62" fmla="*/ 3431 h 10064"/>
              <a:gd name="connsiteX63" fmla="*/ 3203 w 11078"/>
              <a:gd name="connsiteY63" fmla="*/ 2545 h 10064"/>
              <a:gd name="connsiteX64" fmla="*/ 2617 w 11078"/>
              <a:gd name="connsiteY64" fmla="*/ 2988 h 10064"/>
              <a:gd name="connsiteX65" fmla="*/ 2695 w 11078"/>
              <a:gd name="connsiteY65" fmla="*/ 2656 h 10064"/>
              <a:gd name="connsiteX66" fmla="*/ 1914 w 11078"/>
              <a:gd name="connsiteY66" fmla="*/ 3209 h 10064"/>
              <a:gd name="connsiteX67" fmla="*/ 1903 w 11078"/>
              <a:gd name="connsiteY67" fmla="*/ 3060 h 10064"/>
              <a:gd name="connsiteX68" fmla="*/ 2305 w 11078"/>
              <a:gd name="connsiteY68" fmla="*/ 2656 h 10064"/>
              <a:gd name="connsiteX69" fmla="*/ 1523 w 11078"/>
              <a:gd name="connsiteY69" fmla="*/ 2766 h 10064"/>
              <a:gd name="connsiteX70" fmla="*/ 1769 w 11078"/>
              <a:gd name="connsiteY70" fmla="*/ 2562 h 10064"/>
              <a:gd name="connsiteX71" fmla="*/ 1211 w 11078"/>
              <a:gd name="connsiteY71" fmla="*/ 2545 h 10064"/>
              <a:gd name="connsiteX72" fmla="*/ 1211 w 11078"/>
              <a:gd name="connsiteY72" fmla="*/ 2545 h 10064"/>
              <a:gd name="connsiteX73" fmla="*/ 1278 w 11078"/>
              <a:gd name="connsiteY73" fmla="*/ 2411 h 10064"/>
              <a:gd name="connsiteX74" fmla="*/ 1602 w 11078"/>
              <a:gd name="connsiteY74" fmla="*/ 2325 h 10064"/>
              <a:gd name="connsiteX75" fmla="*/ 1328 w 11078"/>
              <a:gd name="connsiteY75" fmla="*/ 2214 h 10064"/>
              <a:gd name="connsiteX76" fmla="*/ 1641 w 11078"/>
              <a:gd name="connsiteY76" fmla="*/ 1993 h 10064"/>
              <a:gd name="connsiteX77" fmla="*/ 352 w 11078"/>
              <a:gd name="connsiteY77" fmla="*/ 2103 h 10064"/>
              <a:gd name="connsiteX78" fmla="*/ 0 w 11078"/>
              <a:gd name="connsiteY78" fmla="*/ 1993 h 10064"/>
              <a:gd name="connsiteX79" fmla="*/ 0 w 11078"/>
              <a:gd name="connsiteY79" fmla="*/ 10064 h 10064"/>
              <a:gd name="connsiteX80" fmla="*/ 10000 w 11078"/>
              <a:gd name="connsiteY80" fmla="*/ 10064 h 10064"/>
              <a:gd name="connsiteX81" fmla="*/ 10000 w 11078"/>
              <a:gd name="connsiteY81"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664 w 10000"/>
              <a:gd name="connsiteY36" fmla="*/ 4757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46 w 10000"/>
              <a:gd name="connsiteY35" fmla="*/ 330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46 w 10000"/>
              <a:gd name="connsiteY35" fmla="*/ 330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36 h 10024"/>
              <a:gd name="connsiteX1" fmla="*/ 9709 w 10000"/>
              <a:gd name="connsiteY1" fmla="*/ 799 h 10024"/>
              <a:gd name="connsiteX2" fmla="*/ 9578 w 10000"/>
              <a:gd name="connsiteY2" fmla="*/ 681 h 10024"/>
              <a:gd name="connsiteX3" fmla="*/ 9492 w 10000"/>
              <a:gd name="connsiteY3" fmla="*/ 958 h 10024"/>
              <a:gd name="connsiteX4" fmla="*/ 9512 w 10000"/>
              <a:gd name="connsiteY4" fmla="*/ 500 h 10024"/>
              <a:gd name="connsiteX5" fmla="*/ 9433 w 10000"/>
              <a:gd name="connsiteY5" fmla="*/ 790 h 10024"/>
              <a:gd name="connsiteX6" fmla="*/ 9158 w 10000"/>
              <a:gd name="connsiteY6" fmla="*/ 1557 h 10024"/>
              <a:gd name="connsiteX7" fmla="*/ 9227 w 10000"/>
              <a:gd name="connsiteY7" fmla="*/ 1099 h 10024"/>
              <a:gd name="connsiteX8" fmla="*/ 9244 w 10000"/>
              <a:gd name="connsiteY8" fmla="*/ 872 h 10024"/>
              <a:gd name="connsiteX9" fmla="*/ 9054 w 10000"/>
              <a:gd name="connsiteY9" fmla="*/ 1581 h 10024"/>
              <a:gd name="connsiteX10" fmla="*/ 8945 w 10000"/>
              <a:gd name="connsiteY10" fmla="*/ 1842 h 10024"/>
              <a:gd name="connsiteX11" fmla="*/ 9170 w 10000"/>
              <a:gd name="connsiteY11" fmla="*/ 539 h 10024"/>
              <a:gd name="connsiteX12" fmla="*/ 9180 w 10000"/>
              <a:gd name="connsiteY12" fmla="*/ 73 h 10024"/>
              <a:gd name="connsiteX13" fmla="*/ 8594 w 10000"/>
              <a:gd name="connsiteY13" fmla="*/ 2395 h 10024"/>
              <a:gd name="connsiteX14" fmla="*/ 8477 w 10000"/>
              <a:gd name="connsiteY14" fmla="*/ 2505 h 10024"/>
              <a:gd name="connsiteX15" fmla="*/ 8594 w 10000"/>
              <a:gd name="connsiteY15" fmla="*/ 1842 h 10024"/>
              <a:gd name="connsiteX16" fmla="*/ 8320 w 10000"/>
              <a:gd name="connsiteY16" fmla="*/ 2616 h 10024"/>
              <a:gd name="connsiteX17" fmla="*/ 8320 w 10000"/>
              <a:gd name="connsiteY17" fmla="*/ 2395 h 10024"/>
              <a:gd name="connsiteX18" fmla="*/ 8555 w 10000"/>
              <a:gd name="connsiteY18" fmla="*/ 1290 h 10024"/>
              <a:gd name="connsiteX19" fmla="*/ 8438 w 10000"/>
              <a:gd name="connsiteY19" fmla="*/ 1621 h 10024"/>
              <a:gd name="connsiteX20" fmla="*/ 8047 w 10000"/>
              <a:gd name="connsiteY20" fmla="*/ 3059 h 10024"/>
              <a:gd name="connsiteX21" fmla="*/ 8047 w 10000"/>
              <a:gd name="connsiteY21" fmla="*/ 2948 h 10024"/>
              <a:gd name="connsiteX22" fmla="*/ 8242 w 10000"/>
              <a:gd name="connsiteY22" fmla="*/ 1953 h 10024"/>
              <a:gd name="connsiteX23" fmla="*/ 8320 w 10000"/>
              <a:gd name="connsiteY23" fmla="*/ 1400 h 10024"/>
              <a:gd name="connsiteX24" fmla="*/ 7734 w 10000"/>
              <a:gd name="connsiteY24" fmla="*/ 3169 h 10024"/>
              <a:gd name="connsiteX25" fmla="*/ 8086 w 10000"/>
              <a:gd name="connsiteY25" fmla="*/ 1510 h 10024"/>
              <a:gd name="connsiteX26" fmla="*/ 7734 w 10000"/>
              <a:gd name="connsiteY26" fmla="*/ 2726 h 10024"/>
              <a:gd name="connsiteX27" fmla="*/ 7734 w 10000"/>
              <a:gd name="connsiteY27" fmla="*/ 2395 h 10024"/>
              <a:gd name="connsiteX28" fmla="*/ 7227 w 10000"/>
              <a:gd name="connsiteY28" fmla="*/ 3943 h 10024"/>
              <a:gd name="connsiteX29" fmla="*/ 7227 w 10000"/>
              <a:gd name="connsiteY29" fmla="*/ 3832 h 10024"/>
              <a:gd name="connsiteX30" fmla="*/ 7422 w 10000"/>
              <a:gd name="connsiteY30" fmla="*/ 2948 h 10024"/>
              <a:gd name="connsiteX31" fmla="*/ 6764 w 10000"/>
              <a:gd name="connsiteY31" fmla="*/ 4190 h 10024"/>
              <a:gd name="connsiteX32" fmla="*/ 6641 w 10000"/>
              <a:gd name="connsiteY32" fmla="*/ 4164 h 10024"/>
              <a:gd name="connsiteX33" fmla="*/ 6836 w 10000"/>
              <a:gd name="connsiteY33" fmla="*/ 3611 h 10024"/>
              <a:gd name="connsiteX34" fmla="*/ 6484 w 10000"/>
              <a:gd name="connsiteY34" fmla="*/ 4054 h 10024"/>
              <a:gd name="connsiteX35" fmla="*/ 6846 w 10000"/>
              <a:gd name="connsiteY35" fmla="*/ 3260 h 10024"/>
              <a:gd name="connsiteX36" fmla="*/ 6006 w 10000"/>
              <a:gd name="connsiteY36" fmla="*/ 4430 h 10024"/>
              <a:gd name="connsiteX37" fmla="*/ 5625 w 10000"/>
              <a:gd name="connsiteY37" fmla="*/ 4717 h 10024"/>
              <a:gd name="connsiteX38" fmla="*/ 5703 w 10000"/>
              <a:gd name="connsiteY38" fmla="*/ 4495 h 10024"/>
              <a:gd name="connsiteX39" fmla="*/ 5486 w 10000"/>
              <a:gd name="connsiteY39" fmla="*/ 4598 h 10024"/>
              <a:gd name="connsiteX40" fmla="*/ 5313 w 10000"/>
              <a:gd name="connsiteY40" fmla="*/ 4686 h 10024"/>
              <a:gd name="connsiteX41" fmla="*/ 5234 w 10000"/>
              <a:gd name="connsiteY41" fmla="*/ 4606 h 10024"/>
              <a:gd name="connsiteX42" fmla="*/ 5586 w 10000"/>
              <a:gd name="connsiteY42" fmla="*/ 4275 h 10024"/>
              <a:gd name="connsiteX43" fmla="*/ 4141 w 10000"/>
              <a:gd name="connsiteY43" fmla="*/ 4495 h 10024"/>
              <a:gd name="connsiteX44" fmla="*/ 4375 w 10000"/>
              <a:gd name="connsiteY44" fmla="*/ 4054 h 10024"/>
              <a:gd name="connsiteX45" fmla="*/ 4375 w 10000"/>
              <a:gd name="connsiteY45" fmla="*/ 3943 h 10024"/>
              <a:gd name="connsiteX46" fmla="*/ 3906 w 10000"/>
              <a:gd name="connsiteY46" fmla="*/ 4275 h 10024"/>
              <a:gd name="connsiteX47" fmla="*/ 4573 w 10000"/>
              <a:gd name="connsiteY47" fmla="*/ 3090 h 10024"/>
              <a:gd name="connsiteX48" fmla="*/ 4531 w 10000"/>
              <a:gd name="connsiteY48" fmla="*/ 3059 h 10024"/>
              <a:gd name="connsiteX49" fmla="*/ 4102 w 10000"/>
              <a:gd name="connsiteY49" fmla="*/ 3722 h 10024"/>
              <a:gd name="connsiteX50" fmla="*/ 3359 w 10000"/>
              <a:gd name="connsiteY50" fmla="*/ 4054 h 10024"/>
              <a:gd name="connsiteX51" fmla="*/ 3527 w 10000"/>
              <a:gd name="connsiteY51" fmla="*/ 3863 h 10024"/>
              <a:gd name="connsiteX52" fmla="*/ 3594 w 10000"/>
              <a:gd name="connsiteY52" fmla="*/ 3611 h 10024"/>
              <a:gd name="connsiteX53" fmla="*/ 3203 w 10000"/>
              <a:gd name="connsiteY53" fmla="*/ 3832 h 10024"/>
              <a:gd name="connsiteX54" fmla="*/ 3242 w 10000"/>
              <a:gd name="connsiteY54" fmla="*/ 3722 h 10024"/>
              <a:gd name="connsiteX55" fmla="*/ 3672 w 10000"/>
              <a:gd name="connsiteY55" fmla="*/ 3083 h 10024"/>
              <a:gd name="connsiteX56" fmla="*/ 3502 w 10000"/>
              <a:gd name="connsiteY56" fmla="*/ 3169 h 10024"/>
              <a:gd name="connsiteX57" fmla="*/ 2891 w 10000"/>
              <a:gd name="connsiteY57" fmla="*/ 3832 h 10024"/>
              <a:gd name="connsiteX58" fmla="*/ 2852 w 10000"/>
              <a:gd name="connsiteY58" fmla="*/ 3722 h 10024"/>
              <a:gd name="connsiteX59" fmla="*/ 3219 w 10000"/>
              <a:gd name="connsiteY59" fmla="*/ 3342 h 10024"/>
              <a:gd name="connsiteX60" fmla="*/ 3477 w 10000"/>
              <a:gd name="connsiteY60" fmla="*/ 2837 h 10024"/>
              <a:gd name="connsiteX61" fmla="*/ 2539 w 10000"/>
              <a:gd name="connsiteY61" fmla="*/ 3391 h 10024"/>
              <a:gd name="connsiteX62" fmla="*/ 3203 w 10000"/>
              <a:gd name="connsiteY62" fmla="*/ 2505 h 10024"/>
              <a:gd name="connsiteX63" fmla="*/ 2617 w 10000"/>
              <a:gd name="connsiteY63" fmla="*/ 2948 h 10024"/>
              <a:gd name="connsiteX64" fmla="*/ 2695 w 10000"/>
              <a:gd name="connsiteY64" fmla="*/ 2616 h 10024"/>
              <a:gd name="connsiteX65" fmla="*/ 1914 w 10000"/>
              <a:gd name="connsiteY65" fmla="*/ 3169 h 10024"/>
              <a:gd name="connsiteX66" fmla="*/ 1903 w 10000"/>
              <a:gd name="connsiteY66" fmla="*/ 3020 h 10024"/>
              <a:gd name="connsiteX67" fmla="*/ 2305 w 10000"/>
              <a:gd name="connsiteY67" fmla="*/ 2616 h 10024"/>
              <a:gd name="connsiteX68" fmla="*/ 1523 w 10000"/>
              <a:gd name="connsiteY68" fmla="*/ 2726 h 10024"/>
              <a:gd name="connsiteX69" fmla="*/ 1769 w 10000"/>
              <a:gd name="connsiteY69" fmla="*/ 2522 h 10024"/>
              <a:gd name="connsiteX70" fmla="*/ 1211 w 10000"/>
              <a:gd name="connsiteY70" fmla="*/ 2505 h 10024"/>
              <a:gd name="connsiteX71" fmla="*/ 1211 w 10000"/>
              <a:gd name="connsiteY71" fmla="*/ 2505 h 10024"/>
              <a:gd name="connsiteX72" fmla="*/ 1278 w 10000"/>
              <a:gd name="connsiteY72" fmla="*/ 2371 h 10024"/>
              <a:gd name="connsiteX73" fmla="*/ 1602 w 10000"/>
              <a:gd name="connsiteY73" fmla="*/ 2285 h 10024"/>
              <a:gd name="connsiteX74" fmla="*/ 1328 w 10000"/>
              <a:gd name="connsiteY74" fmla="*/ 2174 h 10024"/>
              <a:gd name="connsiteX75" fmla="*/ 1641 w 10000"/>
              <a:gd name="connsiteY75" fmla="*/ 1953 h 10024"/>
              <a:gd name="connsiteX76" fmla="*/ 352 w 10000"/>
              <a:gd name="connsiteY76" fmla="*/ 2063 h 10024"/>
              <a:gd name="connsiteX77" fmla="*/ 0 w 10000"/>
              <a:gd name="connsiteY77" fmla="*/ 1953 h 10024"/>
              <a:gd name="connsiteX78" fmla="*/ 0 w 10000"/>
              <a:gd name="connsiteY78" fmla="*/ 10024 h 10024"/>
              <a:gd name="connsiteX79" fmla="*/ 10000 w 10000"/>
              <a:gd name="connsiteY79" fmla="*/ 10024 h 10024"/>
              <a:gd name="connsiteX80" fmla="*/ 10000 w 10000"/>
              <a:gd name="connsiteY80" fmla="*/ 736 h 10024"/>
              <a:gd name="connsiteX0" fmla="*/ 10000 w 10000"/>
              <a:gd name="connsiteY0" fmla="*/ 438 h 9726"/>
              <a:gd name="connsiteX1" fmla="*/ 9709 w 10000"/>
              <a:gd name="connsiteY1" fmla="*/ 501 h 9726"/>
              <a:gd name="connsiteX2" fmla="*/ 9578 w 10000"/>
              <a:gd name="connsiteY2" fmla="*/ 383 h 9726"/>
              <a:gd name="connsiteX3" fmla="*/ 9492 w 10000"/>
              <a:gd name="connsiteY3" fmla="*/ 660 h 9726"/>
              <a:gd name="connsiteX4" fmla="*/ 9512 w 10000"/>
              <a:gd name="connsiteY4" fmla="*/ 202 h 9726"/>
              <a:gd name="connsiteX5" fmla="*/ 9433 w 10000"/>
              <a:gd name="connsiteY5" fmla="*/ 492 h 9726"/>
              <a:gd name="connsiteX6" fmla="*/ 9158 w 10000"/>
              <a:gd name="connsiteY6" fmla="*/ 1259 h 9726"/>
              <a:gd name="connsiteX7" fmla="*/ 9227 w 10000"/>
              <a:gd name="connsiteY7" fmla="*/ 801 h 9726"/>
              <a:gd name="connsiteX8" fmla="*/ 9244 w 10000"/>
              <a:gd name="connsiteY8" fmla="*/ 574 h 9726"/>
              <a:gd name="connsiteX9" fmla="*/ 9054 w 10000"/>
              <a:gd name="connsiteY9" fmla="*/ 1283 h 9726"/>
              <a:gd name="connsiteX10" fmla="*/ 8945 w 10000"/>
              <a:gd name="connsiteY10" fmla="*/ 1544 h 9726"/>
              <a:gd name="connsiteX11" fmla="*/ 9170 w 10000"/>
              <a:gd name="connsiteY11" fmla="*/ 241 h 9726"/>
              <a:gd name="connsiteX12" fmla="*/ 9110 w 10000"/>
              <a:gd name="connsiteY12" fmla="*/ 178 h 9726"/>
              <a:gd name="connsiteX13" fmla="*/ 8594 w 10000"/>
              <a:gd name="connsiteY13" fmla="*/ 2097 h 9726"/>
              <a:gd name="connsiteX14" fmla="*/ 8477 w 10000"/>
              <a:gd name="connsiteY14" fmla="*/ 2207 h 9726"/>
              <a:gd name="connsiteX15" fmla="*/ 8594 w 10000"/>
              <a:gd name="connsiteY15" fmla="*/ 1544 h 9726"/>
              <a:gd name="connsiteX16" fmla="*/ 8320 w 10000"/>
              <a:gd name="connsiteY16" fmla="*/ 2318 h 9726"/>
              <a:gd name="connsiteX17" fmla="*/ 8320 w 10000"/>
              <a:gd name="connsiteY17" fmla="*/ 2097 h 9726"/>
              <a:gd name="connsiteX18" fmla="*/ 8555 w 10000"/>
              <a:gd name="connsiteY18" fmla="*/ 992 h 9726"/>
              <a:gd name="connsiteX19" fmla="*/ 8438 w 10000"/>
              <a:gd name="connsiteY19" fmla="*/ 1323 h 9726"/>
              <a:gd name="connsiteX20" fmla="*/ 8047 w 10000"/>
              <a:gd name="connsiteY20" fmla="*/ 2761 h 9726"/>
              <a:gd name="connsiteX21" fmla="*/ 8047 w 10000"/>
              <a:gd name="connsiteY21" fmla="*/ 2650 h 9726"/>
              <a:gd name="connsiteX22" fmla="*/ 8242 w 10000"/>
              <a:gd name="connsiteY22" fmla="*/ 1655 h 9726"/>
              <a:gd name="connsiteX23" fmla="*/ 8320 w 10000"/>
              <a:gd name="connsiteY23" fmla="*/ 1102 h 9726"/>
              <a:gd name="connsiteX24" fmla="*/ 7734 w 10000"/>
              <a:gd name="connsiteY24" fmla="*/ 2871 h 9726"/>
              <a:gd name="connsiteX25" fmla="*/ 8086 w 10000"/>
              <a:gd name="connsiteY25" fmla="*/ 1212 h 9726"/>
              <a:gd name="connsiteX26" fmla="*/ 7734 w 10000"/>
              <a:gd name="connsiteY26" fmla="*/ 2428 h 9726"/>
              <a:gd name="connsiteX27" fmla="*/ 7734 w 10000"/>
              <a:gd name="connsiteY27" fmla="*/ 2097 h 9726"/>
              <a:gd name="connsiteX28" fmla="*/ 7227 w 10000"/>
              <a:gd name="connsiteY28" fmla="*/ 3645 h 9726"/>
              <a:gd name="connsiteX29" fmla="*/ 7227 w 10000"/>
              <a:gd name="connsiteY29" fmla="*/ 3534 h 9726"/>
              <a:gd name="connsiteX30" fmla="*/ 7422 w 10000"/>
              <a:gd name="connsiteY30" fmla="*/ 2650 h 9726"/>
              <a:gd name="connsiteX31" fmla="*/ 6764 w 10000"/>
              <a:gd name="connsiteY31" fmla="*/ 3892 h 9726"/>
              <a:gd name="connsiteX32" fmla="*/ 6641 w 10000"/>
              <a:gd name="connsiteY32" fmla="*/ 3866 h 9726"/>
              <a:gd name="connsiteX33" fmla="*/ 6836 w 10000"/>
              <a:gd name="connsiteY33" fmla="*/ 3313 h 9726"/>
              <a:gd name="connsiteX34" fmla="*/ 6484 w 10000"/>
              <a:gd name="connsiteY34" fmla="*/ 3756 h 9726"/>
              <a:gd name="connsiteX35" fmla="*/ 6846 w 10000"/>
              <a:gd name="connsiteY35" fmla="*/ 2962 h 9726"/>
              <a:gd name="connsiteX36" fmla="*/ 6006 w 10000"/>
              <a:gd name="connsiteY36" fmla="*/ 4132 h 9726"/>
              <a:gd name="connsiteX37" fmla="*/ 5625 w 10000"/>
              <a:gd name="connsiteY37" fmla="*/ 4419 h 9726"/>
              <a:gd name="connsiteX38" fmla="*/ 5703 w 10000"/>
              <a:gd name="connsiteY38" fmla="*/ 4197 h 9726"/>
              <a:gd name="connsiteX39" fmla="*/ 5486 w 10000"/>
              <a:gd name="connsiteY39" fmla="*/ 4300 h 9726"/>
              <a:gd name="connsiteX40" fmla="*/ 5313 w 10000"/>
              <a:gd name="connsiteY40" fmla="*/ 4388 h 9726"/>
              <a:gd name="connsiteX41" fmla="*/ 5234 w 10000"/>
              <a:gd name="connsiteY41" fmla="*/ 4308 h 9726"/>
              <a:gd name="connsiteX42" fmla="*/ 5586 w 10000"/>
              <a:gd name="connsiteY42" fmla="*/ 3977 h 9726"/>
              <a:gd name="connsiteX43" fmla="*/ 4141 w 10000"/>
              <a:gd name="connsiteY43" fmla="*/ 4197 h 9726"/>
              <a:gd name="connsiteX44" fmla="*/ 4375 w 10000"/>
              <a:gd name="connsiteY44" fmla="*/ 3756 h 9726"/>
              <a:gd name="connsiteX45" fmla="*/ 4375 w 10000"/>
              <a:gd name="connsiteY45" fmla="*/ 3645 h 9726"/>
              <a:gd name="connsiteX46" fmla="*/ 3906 w 10000"/>
              <a:gd name="connsiteY46" fmla="*/ 3977 h 9726"/>
              <a:gd name="connsiteX47" fmla="*/ 4573 w 10000"/>
              <a:gd name="connsiteY47" fmla="*/ 2792 h 9726"/>
              <a:gd name="connsiteX48" fmla="*/ 4531 w 10000"/>
              <a:gd name="connsiteY48" fmla="*/ 2761 h 9726"/>
              <a:gd name="connsiteX49" fmla="*/ 4102 w 10000"/>
              <a:gd name="connsiteY49" fmla="*/ 3424 h 9726"/>
              <a:gd name="connsiteX50" fmla="*/ 3359 w 10000"/>
              <a:gd name="connsiteY50" fmla="*/ 3756 h 9726"/>
              <a:gd name="connsiteX51" fmla="*/ 3527 w 10000"/>
              <a:gd name="connsiteY51" fmla="*/ 3565 h 9726"/>
              <a:gd name="connsiteX52" fmla="*/ 3594 w 10000"/>
              <a:gd name="connsiteY52" fmla="*/ 3313 h 9726"/>
              <a:gd name="connsiteX53" fmla="*/ 3203 w 10000"/>
              <a:gd name="connsiteY53" fmla="*/ 3534 h 9726"/>
              <a:gd name="connsiteX54" fmla="*/ 3242 w 10000"/>
              <a:gd name="connsiteY54" fmla="*/ 3424 h 9726"/>
              <a:gd name="connsiteX55" fmla="*/ 3672 w 10000"/>
              <a:gd name="connsiteY55" fmla="*/ 2785 h 9726"/>
              <a:gd name="connsiteX56" fmla="*/ 3502 w 10000"/>
              <a:gd name="connsiteY56" fmla="*/ 2871 h 9726"/>
              <a:gd name="connsiteX57" fmla="*/ 2891 w 10000"/>
              <a:gd name="connsiteY57" fmla="*/ 3534 h 9726"/>
              <a:gd name="connsiteX58" fmla="*/ 2852 w 10000"/>
              <a:gd name="connsiteY58" fmla="*/ 3424 h 9726"/>
              <a:gd name="connsiteX59" fmla="*/ 3219 w 10000"/>
              <a:gd name="connsiteY59" fmla="*/ 3044 h 9726"/>
              <a:gd name="connsiteX60" fmla="*/ 3477 w 10000"/>
              <a:gd name="connsiteY60" fmla="*/ 2539 h 9726"/>
              <a:gd name="connsiteX61" fmla="*/ 2539 w 10000"/>
              <a:gd name="connsiteY61" fmla="*/ 3093 h 9726"/>
              <a:gd name="connsiteX62" fmla="*/ 3203 w 10000"/>
              <a:gd name="connsiteY62" fmla="*/ 2207 h 9726"/>
              <a:gd name="connsiteX63" fmla="*/ 2617 w 10000"/>
              <a:gd name="connsiteY63" fmla="*/ 2650 h 9726"/>
              <a:gd name="connsiteX64" fmla="*/ 2695 w 10000"/>
              <a:gd name="connsiteY64" fmla="*/ 2318 h 9726"/>
              <a:gd name="connsiteX65" fmla="*/ 1914 w 10000"/>
              <a:gd name="connsiteY65" fmla="*/ 2871 h 9726"/>
              <a:gd name="connsiteX66" fmla="*/ 1903 w 10000"/>
              <a:gd name="connsiteY66" fmla="*/ 2722 h 9726"/>
              <a:gd name="connsiteX67" fmla="*/ 2305 w 10000"/>
              <a:gd name="connsiteY67" fmla="*/ 2318 h 9726"/>
              <a:gd name="connsiteX68" fmla="*/ 1523 w 10000"/>
              <a:gd name="connsiteY68" fmla="*/ 2428 h 9726"/>
              <a:gd name="connsiteX69" fmla="*/ 1769 w 10000"/>
              <a:gd name="connsiteY69" fmla="*/ 2224 h 9726"/>
              <a:gd name="connsiteX70" fmla="*/ 1211 w 10000"/>
              <a:gd name="connsiteY70" fmla="*/ 2207 h 9726"/>
              <a:gd name="connsiteX71" fmla="*/ 1211 w 10000"/>
              <a:gd name="connsiteY71" fmla="*/ 2207 h 9726"/>
              <a:gd name="connsiteX72" fmla="*/ 1278 w 10000"/>
              <a:gd name="connsiteY72" fmla="*/ 2073 h 9726"/>
              <a:gd name="connsiteX73" fmla="*/ 1602 w 10000"/>
              <a:gd name="connsiteY73" fmla="*/ 1987 h 9726"/>
              <a:gd name="connsiteX74" fmla="*/ 1328 w 10000"/>
              <a:gd name="connsiteY74" fmla="*/ 1876 h 9726"/>
              <a:gd name="connsiteX75" fmla="*/ 1641 w 10000"/>
              <a:gd name="connsiteY75" fmla="*/ 1655 h 9726"/>
              <a:gd name="connsiteX76" fmla="*/ 352 w 10000"/>
              <a:gd name="connsiteY76" fmla="*/ 1765 h 9726"/>
              <a:gd name="connsiteX77" fmla="*/ 0 w 10000"/>
              <a:gd name="connsiteY77" fmla="*/ 1655 h 9726"/>
              <a:gd name="connsiteX78" fmla="*/ 0 w 10000"/>
              <a:gd name="connsiteY78" fmla="*/ 9726 h 9726"/>
              <a:gd name="connsiteX79" fmla="*/ 10000 w 10000"/>
              <a:gd name="connsiteY79" fmla="*/ 9726 h 9726"/>
              <a:gd name="connsiteX80" fmla="*/ 10000 w 10000"/>
              <a:gd name="connsiteY80" fmla="*/ 438 h 9726"/>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10000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92 w 10000"/>
              <a:gd name="connsiteY78" fmla="*/ 7025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92 w 10000"/>
              <a:gd name="connsiteY78" fmla="*/ 7025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88 w 10000"/>
              <a:gd name="connsiteY78" fmla="*/ 5422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10000"/>
              <a:gd name="connsiteX1" fmla="*/ 9709 w 10000"/>
              <a:gd name="connsiteY1" fmla="*/ 515 h 10000"/>
              <a:gd name="connsiteX2" fmla="*/ 9578 w 10000"/>
              <a:gd name="connsiteY2" fmla="*/ 394 h 10000"/>
              <a:gd name="connsiteX3" fmla="*/ 9492 w 10000"/>
              <a:gd name="connsiteY3" fmla="*/ 679 h 10000"/>
              <a:gd name="connsiteX4" fmla="*/ 9512 w 10000"/>
              <a:gd name="connsiteY4" fmla="*/ 208 h 10000"/>
              <a:gd name="connsiteX5" fmla="*/ 9433 w 10000"/>
              <a:gd name="connsiteY5" fmla="*/ 506 h 10000"/>
              <a:gd name="connsiteX6" fmla="*/ 9158 w 10000"/>
              <a:gd name="connsiteY6" fmla="*/ 1294 h 10000"/>
              <a:gd name="connsiteX7" fmla="*/ 9227 w 10000"/>
              <a:gd name="connsiteY7" fmla="*/ 824 h 10000"/>
              <a:gd name="connsiteX8" fmla="*/ 9244 w 10000"/>
              <a:gd name="connsiteY8" fmla="*/ 590 h 10000"/>
              <a:gd name="connsiteX9" fmla="*/ 9054 w 10000"/>
              <a:gd name="connsiteY9" fmla="*/ 1319 h 10000"/>
              <a:gd name="connsiteX10" fmla="*/ 8945 w 10000"/>
              <a:gd name="connsiteY10" fmla="*/ 1587 h 10000"/>
              <a:gd name="connsiteX11" fmla="*/ 9170 w 10000"/>
              <a:gd name="connsiteY11" fmla="*/ 248 h 10000"/>
              <a:gd name="connsiteX12" fmla="*/ 9110 w 10000"/>
              <a:gd name="connsiteY12" fmla="*/ 183 h 10000"/>
              <a:gd name="connsiteX13" fmla="*/ 8594 w 10000"/>
              <a:gd name="connsiteY13" fmla="*/ 2156 h 10000"/>
              <a:gd name="connsiteX14" fmla="*/ 8477 w 10000"/>
              <a:gd name="connsiteY14" fmla="*/ 2269 h 10000"/>
              <a:gd name="connsiteX15" fmla="*/ 8594 w 10000"/>
              <a:gd name="connsiteY15" fmla="*/ 1587 h 10000"/>
              <a:gd name="connsiteX16" fmla="*/ 8320 w 10000"/>
              <a:gd name="connsiteY16" fmla="*/ 2383 h 10000"/>
              <a:gd name="connsiteX17" fmla="*/ 8320 w 10000"/>
              <a:gd name="connsiteY17" fmla="*/ 2156 h 10000"/>
              <a:gd name="connsiteX18" fmla="*/ 8555 w 10000"/>
              <a:gd name="connsiteY18" fmla="*/ 1020 h 10000"/>
              <a:gd name="connsiteX19" fmla="*/ 8438 w 10000"/>
              <a:gd name="connsiteY19" fmla="*/ 1360 h 10000"/>
              <a:gd name="connsiteX20" fmla="*/ 8047 w 10000"/>
              <a:gd name="connsiteY20" fmla="*/ 2839 h 10000"/>
              <a:gd name="connsiteX21" fmla="*/ 8047 w 10000"/>
              <a:gd name="connsiteY21" fmla="*/ 2725 h 10000"/>
              <a:gd name="connsiteX22" fmla="*/ 8242 w 10000"/>
              <a:gd name="connsiteY22" fmla="*/ 1702 h 10000"/>
              <a:gd name="connsiteX23" fmla="*/ 8320 w 10000"/>
              <a:gd name="connsiteY23" fmla="*/ 1133 h 10000"/>
              <a:gd name="connsiteX24" fmla="*/ 7734 w 10000"/>
              <a:gd name="connsiteY24" fmla="*/ 2952 h 10000"/>
              <a:gd name="connsiteX25" fmla="*/ 8086 w 10000"/>
              <a:gd name="connsiteY25" fmla="*/ 1246 h 10000"/>
              <a:gd name="connsiteX26" fmla="*/ 7734 w 10000"/>
              <a:gd name="connsiteY26" fmla="*/ 2496 h 10000"/>
              <a:gd name="connsiteX27" fmla="*/ 7734 w 10000"/>
              <a:gd name="connsiteY27" fmla="*/ 2156 h 10000"/>
              <a:gd name="connsiteX28" fmla="*/ 7227 w 10000"/>
              <a:gd name="connsiteY28" fmla="*/ 3748 h 10000"/>
              <a:gd name="connsiteX29" fmla="*/ 7227 w 10000"/>
              <a:gd name="connsiteY29" fmla="*/ 3634 h 10000"/>
              <a:gd name="connsiteX30" fmla="*/ 7422 w 10000"/>
              <a:gd name="connsiteY30" fmla="*/ 2725 h 10000"/>
              <a:gd name="connsiteX31" fmla="*/ 6764 w 10000"/>
              <a:gd name="connsiteY31" fmla="*/ 4002 h 10000"/>
              <a:gd name="connsiteX32" fmla="*/ 6641 w 10000"/>
              <a:gd name="connsiteY32" fmla="*/ 3975 h 10000"/>
              <a:gd name="connsiteX33" fmla="*/ 6836 w 10000"/>
              <a:gd name="connsiteY33" fmla="*/ 3406 h 10000"/>
              <a:gd name="connsiteX34" fmla="*/ 6484 w 10000"/>
              <a:gd name="connsiteY34" fmla="*/ 3862 h 10000"/>
              <a:gd name="connsiteX35" fmla="*/ 6846 w 10000"/>
              <a:gd name="connsiteY35" fmla="*/ 3045 h 10000"/>
              <a:gd name="connsiteX36" fmla="*/ 6006 w 10000"/>
              <a:gd name="connsiteY36" fmla="*/ 4248 h 10000"/>
              <a:gd name="connsiteX37" fmla="*/ 5625 w 10000"/>
              <a:gd name="connsiteY37" fmla="*/ 4543 h 10000"/>
              <a:gd name="connsiteX38" fmla="*/ 5703 w 10000"/>
              <a:gd name="connsiteY38" fmla="*/ 4315 h 10000"/>
              <a:gd name="connsiteX39" fmla="*/ 5486 w 10000"/>
              <a:gd name="connsiteY39" fmla="*/ 4421 h 10000"/>
              <a:gd name="connsiteX40" fmla="*/ 5313 w 10000"/>
              <a:gd name="connsiteY40" fmla="*/ 4512 h 10000"/>
              <a:gd name="connsiteX41" fmla="*/ 5234 w 10000"/>
              <a:gd name="connsiteY41" fmla="*/ 4429 h 10000"/>
              <a:gd name="connsiteX42" fmla="*/ 5586 w 10000"/>
              <a:gd name="connsiteY42" fmla="*/ 4089 h 10000"/>
              <a:gd name="connsiteX43" fmla="*/ 4141 w 10000"/>
              <a:gd name="connsiteY43" fmla="*/ 4315 h 10000"/>
              <a:gd name="connsiteX44" fmla="*/ 4375 w 10000"/>
              <a:gd name="connsiteY44" fmla="*/ 3862 h 10000"/>
              <a:gd name="connsiteX45" fmla="*/ 4375 w 10000"/>
              <a:gd name="connsiteY45" fmla="*/ 3748 h 10000"/>
              <a:gd name="connsiteX46" fmla="*/ 3906 w 10000"/>
              <a:gd name="connsiteY46" fmla="*/ 4089 h 10000"/>
              <a:gd name="connsiteX47" fmla="*/ 4573 w 10000"/>
              <a:gd name="connsiteY47" fmla="*/ 2871 h 10000"/>
              <a:gd name="connsiteX48" fmla="*/ 4531 w 10000"/>
              <a:gd name="connsiteY48" fmla="*/ 2839 h 10000"/>
              <a:gd name="connsiteX49" fmla="*/ 4102 w 10000"/>
              <a:gd name="connsiteY49" fmla="*/ 3520 h 10000"/>
              <a:gd name="connsiteX50" fmla="*/ 3359 w 10000"/>
              <a:gd name="connsiteY50" fmla="*/ 3862 h 10000"/>
              <a:gd name="connsiteX51" fmla="*/ 3527 w 10000"/>
              <a:gd name="connsiteY51" fmla="*/ 3665 h 10000"/>
              <a:gd name="connsiteX52" fmla="*/ 3594 w 10000"/>
              <a:gd name="connsiteY52" fmla="*/ 3406 h 10000"/>
              <a:gd name="connsiteX53" fmla="*/ 3203 w 10000"/>
              <a:gd name="connsiteY53" fmla="*/ 3634 h 10000"/>
              <a:gd name="connsiteX54" fmla="*/ 3242 w 10000"/>
              <a:gd name="connsiteY54" fmla="*/ 3520 h 10000"/>
              <a:gd name="connsiteX55" fmla="*/ 3672 w 10000"/>
              <a:gd name="connsiteY55" fmla="*/ 2863 h 10000"/>
              <a:gd name="connsiteX56" fmla="*/ 3502 w 10000"/>
              <a:gd name="connsiteY56" fmla="*/ 2952 h 10000"/>
              <a:gd name="connsiteX57" fmla="*/ 2891 w 10000"/>
              <a:gd name="connsiteY57" fmla="*/ 3634 h 10000"/>
              <a:gd name="connsiteX58" fmla="*/ 2852 w 10000"/>
              <a:gd name="connsiteY58" fmla="*/ 3520 h 10000"/>
              <a:gd name="connsiteX59" fmla="*/ 3219 w 10000"/>
              <a:gd name="connsiteY59" fmla="*/ 3130 h 10000"/>
              <a:gd name="connsiteX60" fmla="*/ 3477 w 10000"/>
              <a:gd name="connsiteY60" fmla="*/ 2611 h 10000"/>
              <a:gd name="connsiteX61" fmla="*/ 2539 w 10000"/>
              <a:gd name="connsiteY61" fmla="*/ 3180 h 10000"/>
              <a:gd name="connsiteX62" fmla="*/ 3203 w 10000"/>
              <a:gd name="connsiteY62" fmla="*/ 2269 h 10000"/>
              <a:gd name="connsiteX63" fmla="*/ 2617 w 10000"/>
              <a:gd name="connsiteY63" fmla="*/ 2725 h 10000"/>
              <a:gd name="connsiteX64" fmla="*/ 2695 w 10000"/>
              <a:gd name="connsiteY64" fmla="*/ 2383 h 10000"/>
              <a:gd name="connsiteX65" fmla="*/ 1914 w 10000"/>
              <a:gd name="connsiteY65" fmla="*/ 2952 h 10000"/>
              <a:gd name="connsiteX66" fmla="*/ 1903 w 10000"/>
              <a:gd name="connsiteY66" fmla="*/ 2799 h 10000"/>
              <a:gd name="connsiteX67" fmla="*/ 2305 w 10000"/>
              <a:gd name="connsiteY67" fmla="*/ 2383 h 10000"/>
              <a:gd name="connsiteX68" fmla="*/ 1523 w 10000"/>
              <a:gd name="connsiteY68" fmla="*/ 2496 h 10000"/>
              <a:gd name="connsiteX69" fmla="*/ 1769 w 10000"/>
              <a:gd name="connsiteY69" fmla="*/ 2287 h 10000"/>
              <a:gd name="connsiteX70" fmla="*/ 1211 w 10000"/>
              <a:gd name="connsiteY70" fmla="*/ 2269 h 10000"/>
              <a:gd name="connsiteX71" fmla="*/ 1211 w 10000"/>
              <a:gd name="connsiteY71" fmla="*/ 2269 h 10000"/>
              <a:gd name="connsiteX72" fmla="*/ 1278 w 10000"/>
              <a:gd name="connsiteY72" fmla="*/ 2131 h 10000"/>
              <a:gd name="connsiteX73" fmla="*/ 1602 w 10000"/>
              <a:gd name="connsiteY73" fmla="*/ 2043 h 10000"/>
              <a:gd name="connsiteX74" fmla="*/ 1328 w 10000"/>
              <a:gd name="connsiteY74" fmla="*/ 1929 h 10000"/>
              <a:gd name="connsiteX75" fmla="*/ 1641 w 10000"/>
              <a:gd name="connsiteY75" fmla="*/ 1702 h 10000"/>
              <a:gd name="connsiteX76" fmla="*/ 352 w 10000"/>
              <a:gd name="connsiteY76" fmla="*/ 1815 h 10000"/>
              <a:gd name="connsiteX77" fmla="*/ 0 w 10000"/>
              <a:gd name="connsiteY77" fmla="*/ 1702 h 10000"/>
              <a:gd name="connsiteX78" fmla="*/ 0 w 10000"/>
              <a:gd name="connsiteY78" fmla="*/ 5574 h 10000"/>
              <a:gd name="connsiteX79" fmla="*/ 10000 w 10000"/>
              <a:gd name="connsiteY79" fmla="*/ 10000 h 10000"/>
              <a:gd name="connsiteX80" fmla="*/ 10000 w 10000"/>
              <a:gd name="connsiteY80" fmla="*/ 450 h 10000"/>
              <a:gd name="connsiteX0" fmla="*/ 10000 w 10000"/>
              <a:gd name="connsiteY0" fmla="*/ 450 h 6754"/>
              <a:gd name="connsiteX1" fmla="*/ 9709 w 10000"/>
              <a:gd name="connsiteY1" fmla="*/ 515 h 6754"/>
              <a:gd name="connsiteX2" fmla="*/ 9578 w 10000"/>
              <a:gd name="connsiteY2" fmla="*/ 394 h 6754"/>
              <a:gd name="connsiteX3" fmla="*/ 9492 w 10000"/>
              <a:gd name="connsiteY3" fmla="*/ 679 h 6754"/>
              <a:gd name="connsiteX4" fmla="*/ 9512 w 10000"/>
              <a:gd name="connsiteY4" fmla="*/ 208 h 6754"/>
              <a:gd name="connsiteX5" fmla="*/ 9433 w 10000"/>
              <a:gd name="connsiteY5" fmla="*/ 506 h 6754"/>
              <a:gd name="connsiteX6" fmla="*/ 9158 w 10000"/>
              <a:gd name="connsiteY6" fmla="*/ 1294 h 6754"/>
              <a:gd name="connsiteX7" fmla="*/ 9227 w 10000"/>
              <a:gd name="connsiteY7" fmla="*/ 824 h 6754"/>
              <a:gd name="connsiteX8" fmla="*/ 9244 w 10000"/>
              <a:gd name="connsiteY8" fmla="*/ 590 h 6754"/>
              <a:gd name="connsiteX9" fmla="*/ 9054 w 10000"/>
              <a:gd name="connsiteY9" fmla="*/ 1319 h 6754"/>
              <a:gd name="connsiteX10" fmla="*/ 8945 w 10000"/>
              <a:gd name="connsiteY10" fmla="*/ 1587 h 6754"/>
              <a:gd name="connsiteX11" fmla="*/ 9170 w 10000"/>
              <a:gd name="connsiteY11" fmla="*/ 248 h 6754"/>
              <a:gd name="connsiteX12" fmla="*/ 9110 w 10000"/>
              <a:gd name="connsiteY12" fmla="*/ 183 h 6754"/>
              <a:gd name="connsiteX13" fmla="*/ 8594 w 10000"/>
              <a:gd name="connsiteY13" fmla="*/ 2156 h 6754"/>
              <a:gd name="connsiteX14" fmla="*/ 8477 w 10000"/>
              <a:gd name="connsiteY14" fmla="*/ 2269 h 6754"/>
              <a:gd name="connsiteX15" fmla="*/ 8594 w 10000"/>
              <a:gd name="connsiteY15" fmla="*/ 1587 h 6754"/>
              <a:gd name="connsiteX16" fmla="*/ 8320 w 10000"/>
              <a:gd name="connsiteY16" fmla="*/ 2383 h 6754"/>
              <a:gd name="connsiteX17" fmla="*/ 8320 w 10000"/>
              <a:gd name="connsiteY17" fmla="*/ 2156 h 6754"/>
              <a:gd name="connsiteX18" fmla="*/ 8555 w 10000"/>
              <a:gd name="connsiteY18" fmla="*/ 1020 h 6754"/>
              <a:gd name="connsiteX19" fmla="*/ 8438 w 10000"/>
              <a:gd name="connsiteY19" fmla="*/ 1360 h 6754"/>
              <a:gd name="connsiteX20" fmla="*/ 8047 w 10000"/>
              <a:gd name="connsiteY20" fmla="*/ 2839 h 6754"/>
              <a:gd name="connsiteX21" fmla="*/ 8047 w 10000"/>
              <a:gd name="connsiteY21" fmla="*/ 2725 h 6754"/>
              <a:gd name="connsiteX22" fmla="*/ 8242 w 10000"/>
              <a:gd name="connsiteY22" fmla="*/ 1702 h 6754"/>
              <a:gd name="connsiteX23" fmla="*/ 8320 w 10000"/>
              <a:gd name="connsiteY23" fmla="*/ 1133 h 6754"/>
              <a:gd name="connsiteX24" fmla="*/ 7734 w 10000"/>
              <a:gd name="connsiteY24" fmla="*/ 2952 h 6754"/>
              <a:gd name="connsiteX25" fmla="*/ 8086 w 10000"/>
              <a:gd name="connsiteY25" fmla="*/ 1246 h 6754"/>
              <a:gd name="connsiteX26" fmla="*/ 7734 w 10000"/>
              <a:gd name="connsiteY26" fmla="*/ 2496 h 6754"/>
              <a:gd name="connsiteX27" fmla="*/ 7734 w 10000"/>
              <a:gd name="connsiteY27" fmla="*/ 2156 h 6754"/>
              <a:gd name="connsiteX28" fmla="*/ 7227 w 10000"/>
              <a:gd name="connsiteY28" fmla="*/ 3748 h 6754"/>
              <a:gd name="connsiteX29" fmla="*/ 7227 w 10000"/>
              <a:gd name="connsiteY29" fmla="*/ 3634 h 6754"/>
              <a:gd name="connsiteX30" fmla="*/ 7422 w 10000"/>
              <a:gd name="connsiteY30" fmla="*/ 2725 h 6754"/>
              <a:gd name="connsiteX31" fmla="*/ 6764 w 10000"/>
              <a:gd name="connsiteY31" fmla="*/ 4002 h 6754"/>
              <a:gd name="connsiteX32" fmla="*/ 6641 w 10000"/>
              <a:gd name="connsiteY32" fmla="*/ 3975 h 6754"/>
              <a:gd name="connsiteX33" fmla="*/ 6836 w 10000"/>
              <a:gd name="connsiteY33" fmla="*/ 3406 h 6754"/>
              <a:gd name="connsiteX34" fmla="*/ 6484 w 10000"/>
              <a:gd name="connsiteY34" fmla="*/ 3862 h 6754"/>
              <a:gd name="connsiteX35" fmla="*/ 6846 w 10000"/>
              <a:gd name="connsiteY35" fmla="*/ 3045 h 6754"/>
              <a:gd name="connsiteX36" fmla="*/ 6006 w 10000"/>
              <a:gd name="connsiteY36" fmla="*/ 4248 h 6754"/>
              <a:gd name="connsiteX37" fmla="*/ 5625 w 10000"/>
              <a:gd name="connsiteY37" fmla="*/ 4543 h 6754"/>
              <a:gd name="connsiteX38" fmla="*/ 5703 w 10000"/>
              <a:gd name="connsiteY38" fmla="*/ 4315 h 6754"/>
              <a:gd name="connsiteX39" fmla="*/ 5486 w 10000"/>
              <a:gd name="connsiteY39" fmla="*/ 4421 h 6754"/>
              <a:gd name="connsiteX40" fmla="*/ 5313 w 10000"/>
              <a:gd name="connsiteY40" fmla="*/ 4512 h 6754"/>
              <a:gd name="connsiteX41" fmla="*/ 5234 w 10000"/>
              <a:gd name="connsiteY41" fmla="*/ 4429 h 6754"/>
              <a:gd name="connsiteX42" fmla="*/ 5586 w 10000"/>
              <a:gd name="connsiteY42" fmla="*/ 4089 h 6754"/>
              <a:gd name="connsiteX43" fmla="*/ 4141 w 10000"/>
              <a:gd name="connsiteY43" fmla="*/ 4315 h 6754"/>
              <a:gd name="connsiteX44" fmla="*/ 4375 w 10000"/>
              <a:gd name="connsiteY44" fmla="*/ 3862 h 6754"/>
              <a:gd name="connsiteX45" fmla="*/ 4375 w 10000"/>
              <a:gd name="connsiteY45" fmla="*/ 3748 h 6754"/>
              <a:gd name="connsiteX46" fmla="*/ 3906 w 10000"/>
              <a:gd name="connsiteY46" fmla="*/ 4089 h 6754"/>
              <a:gd name="connsiteX47" fmla="*/ 4573 w 10000"/>
              <a:gd name="connsiteY47" fmla="*/ 2871 h 6754"/>
              <a:gd name="connsiteX48" fmla="*/ 4531 w 10000"/>
              <a:gd name="connsiteY48" fmla="*/ 2839 h 6754"/>
              <a:gd name="connsiteX49" fmla="*/ 4102 w 10000"/>
              <a:gd name="connsiteY49" fmla="*/ 3520 h 6754"/>
              <a:gd name="connsiteX50" fmla="*/ 3359 w 10000"/>
              <a:gd name="connsiteY50" fmla="*/ 3862 h 6754"/>
              <a:gd name="connsiteX51" fmla="*/ 3527 w 10000"/>
              <a:gd name="connsiteY51" fmla="*/ 3665 h 6754"/>
              <a:gd name="connsiteX52" fmla="*/ 3594 w 10000"/>
              <a:gd name="connsiteY52" fmla="*/ 3406 h 6754"/>
              <a:gd name="connsiteX53" fmla="*/ 3203 w 10000"/>
              <a:gd name="connsiteY53" fmla="*/ 3634 h 6754"/>
              <a:gd name="connsiteX54" fmla="*/ 3242 w 10000"/>
              <a:gd name="connsiteY54" fmla="*/ 3520 h 6754"/>
              <a:gd name="connsiteX55" fmla="*/ 3672 w 10000"/>
              <a:gd name="connsiteY55" fmla="*/ 2863 h 6754"/>
              <a:gd name="connsiteX56" fmla="*/ 3502 w 10000"/>
              <a:gd name="connsiteY56" fmla="*/ 2952 h 6754"/>
              <a:gd name="connsiteX57" fmla="*/ 2891 w 10000"/>
              <a:gd name="connsiteY57" fmla="*/ 3634 h 6754"/>
              <a:gd name="connsiteX58" fmla="*/ 2852 w 10000"/>
              <a:gd name="connsiteY58" fmla="*/ 3520 h 6754"/>
              <a:gd name="connsiteX59" fmla="*/ 3219 w 10000"/>
              <a:gd name="connsiteY59" fmla="*/ 3130 h 6754"/>
              <a:gd name="connsiteX60" fmla="*/ 3477 w 10000"/>
              <a:gd name="connsiteY60" fmla="*/ 2611 h 6754"/>
              <a:gd name="connsiteX61" fmla="*/ 2539 w 10000"/>
              <a:gd name="connsiteY61" fmla="*/ 3180 h 6754"/>
              <a:gd name="connsiteX62" fmla="*/ 3203 w 10000"/>
              <a:gd name="connsiteY62" fmla="*/ 2269 h 6754"/>
              <a:gd name="connsiteX63" fmla="*/ 2617 w 10000"/>
              <a:gd name="connsiteY63" fmla="*/ 2725 h 6754"/>
              <a:gd name="connsiteX64" fmla="*/ 2695 w 10000"/>
              <a:gd name="connsiteY64" fmla="*/ 2383 h 6754"/>
              <a:gd name="connsiteX65" fmla="*/ 1914 w 10000"/>
              <a:gd name="connsiteY65" fmla="*/ 2952 h 6754"/>
              <a:gd name="connsiteX66" fmla="*/ 1903 w 10000"/>
              <a:gd name="connsiteY66" fmla="*/ 2799 h 6754"/>
              <a:gd name="connsiteX67" fmla="*/ 2305 w 10000"/>
              <a:gd name="connsiteY67" fmla="*/ 2383 h 6754"/>
              <a:gd name="connsiteX68" fmla="*/ 1523 w 10000"/>
              <a:gd name="connsiteY68" fmla="*/ 2496 h 6754"/>
              <a:gd name="connsiteX69" fmla="*/ 1769 w 10000"/>
              <a:gd name="connsiteY69" fmla="*/ 2287 h 6754"/>
              <a:gd name="connsiteX70" fmla="*/ 1211 w 10000"/>
              <a:gd name="connsiteY70" fmla="*/ 2269 h 6754"/>
              <a:gd name="connsiteX71" fmla="*/ 1211 w 10000"/>
              <a:gd name="connsiteY71" fmla="*/ 2269 h 6754"/>
              <a:gd name="connsiteX72" fmla="*/ 1278 w 10000"/>
              <a:gd name="connsiteY72" fmla="*/ 2131 h 6754"/>
              <a:gd name="connsiteX73" fmla="*/ 1602 w 10000"/>
              <a:gd name="connsiteY73" fmla="*/ 2043 h 6754"/>
              <a:gd name="connsiteX74" fmla="*/ 1328 w 10000"/>
              <a:gd name="connsiteY74" fmla="*/ 1929 h 6754"/>
              <a:gd name="connsiteX75" fmla="*/ 1641 w 10000"/>
              <a:gd name="connsiteY75" fmla="*/ 1702 h 6754"/>
              <a:gd name="connsiteX76" fmla="*/ 352 w 10000"/>
              <a:gd name="connsiteY76" fmla="*/ 1815 h 6754"/>
              <a:gd name="connsiteX77" fmla="*/ 0 w 10000"/>
              <a:gd name="connsiteY77" fmla="*/ 1702 h 6754"/>
              <a:gd name="connsiteX78" fmla="*/ 0 w 10000"/>
              <a:gd name="connsiteY78" fmla="*/ 5574 h 6754"/>
              <a:gd name="connsiteX79" fmla="*/ 9881 w 10000"/>
              <a:gd name="connsiteY79" fmla="*/ 6754 h 6754"/>
              <a:gd name="connsiteX80" fmla="*/ 10000 w 10000"/>
              <a:gd name="connsiteY80" fmla="*/ 450 h 6754"/>
              <a:gd name="connsiteX0" fmla="*/ 10000 w 10000"/>
              <a:gd name="connsiteY0" fmla="*/ 666 h 8253"/>
              <a:gd name="connsiteX1" fmla="*/ 9709 w 10000"/>
              <a:gd name="connsiteY1" fmla="*/ 763 h 8253"/>
              <a:gd name="connsiteX2" fmla="*/ 9578 w 10000"/>
              <a:gd name="connsiteY2" fmla="*/ 583 h 8253"/>
              <a:gd name="connsiteX3" fmla="*/ 9492 w 10000"/>
              <a:gd name="connsiteY3" fmla="*/ 1005 h 8253"/>
              <a:gd name="connsiteX4" fmla="*/ 9512 w 10000"/>
              <a:gd name="connsiteY4" fmla="*/ 308 h 8253"/>
              <a:gd name="connsiteX5" fmla="*/ 9433 w 10000"/>
              <a:gd name="connsiteY5" fmla="*/ 749 h 8253"/>
              <a:gd name="connsiteX6" fmla="*/ 9158 w 10000"/>
              <a:gd name="connsiteY6" fmla="*/ 1916 h 8253"/>
              <a:gd name="connsiteX7" fmla="*/ 9227 w 10000"/>
              <a:gd name="connsiteY7" fmla="*/ 1220 h 8253"/>
              <a:gd name="connsiteX8" fmla="*/ 9244 w 10000"/>
              <a:gd name="connsiteY8" fmla="*/ 874 h 8253"/>
              <a:gd name="connsiteX9" fmla="*/ 9054 w 10000"/>
              <a:gd name="connsiteY9" fmla="*/ 1953 h 8253"/>
              <a:gd name="connsiteX10" fmla="*/ 8945 w 10000"/>
              <a:gd name="connsiteY10" fmla="*/ 2350 h 8253"/>
              <a:gd name="connsiteX11" fmla="*/ 9170 w 10000"/>
              <a:gd name="connsiteY11" fmla="*/ 367 h 8253"/>
              <a:gd name="connsiteX12" fmla="*/ 9110 w 10000"/>
              <a:gd name="connsiteY12" fmla="*/ 271 h 8253"/>
              <a:gd name="connsiteX13" fmla="*/ 8594 w 10000"/>
              <a:gd name="connsiteY13" fmla="*/ 3192 h 8253"/>
              <a:gd name="connsiteX14" fmla="*/ 8477 w 10000"/>
              <a:gd name="connsiteY14" fmla="*/ 3359 h 8253"/>
              <a:gd name="connsiteX15" fmla="*/ 8594 w 10000"/>
              <a:gd name="connsiteY15" fmla="*/ 2350 h 8253"/>
              <a:gd name="connsiteX16" fmla="*/ 8320 w 10000"/>
              <a:gd name="connsiteY16" fmla="*/ 3528 h 8253"/>
              <a:gd name="connsiteX17" fmla="*/ 8320 w 10000"/>
              <a:gd name="connsiteY17" fmla="*/ 3192 h 8253"/>
              <a:gd name="connsiteX18" fmla="*/ 8555 w 10000"/>
              <a:gd name="connsiteY18" fmla="*/ 1510 h 8253"/>
              <a:gd name="connsiteX19" fmla="*/ 8438 w 10000"/>
              <a:gd name="connsiteY19" fmla="*/ 2014 h 8253"/>
              <a:gd name="connsiteX20" fmla="*/ 8047 w 10000"/>
              <a:gd name="connsiteY20" fmla="*/ 4203 h 8253"/>
              <a:gd name="connsiteX21" fmla="*/ 8047 w 10000"/>
              <a:gd name="connsiteY21" fmla="*/ 4035 h 8253"/>
              <a:gd name="connsiteX22" fmla="*/ 8242 w 10000"/>
              <a:gd name="connsiteY22" fmla="*/ 2520 h 8253"/>
              <a:gd name="connsiteX23" fmla="*/ 8320 w 10000"/>
              <a:gd name="connsiteY23" fmla="*/ 1678 h 8253"/>
              <a:gd name="connsiteX24" fmla="*/ 7734 w 10000"/>
              <a:gd name="connsiteY24" fmla="*/ 4371 h 8253"/>
              <a:gd name="connsiteX25" fmla="*/ 8086 w 10000"/>
              <a:gd name="connsiteY25" fmla="*/ 1845 h 8253"/>
              <a:gd name="connsiteX26" fmla="*/ 7734 w 10000"/>
              <a:gd name="connsiteY26" fmla="*/ 3696 h 8253"/>
              <a:gd name="connsiteX27" fmla="*/ 7734 w 10000"/>
              <a:gd name="connsiteY27" fmla="*/ 3192 h 8253"/>
              <a:gd name="connsiteX28" fmla="*/ 7227 w 10000"/>
              <a:gd name="connsiteY28" fmla="*/ 5549 h 8253"/>
              <a:gd name="connsiteX29" fmla="*/ 7227 w 10000"/>
              <a:gd name="connsiteY29" fmla="*/ 5381 h 8253"/>
              <a:gd name="connsiteX30" fmla="*/ 7422 w 10000"/>
              <a:gd name="connsiteY30" fmla="*/ 4035 h 8253"/>
              <a:gd name="connsiteX31" fmla="*/ 6764 w 10000"/>
              <a:gd name="connsiteY31" fmla="*/ 5925 h 8253"/>
              <a:gd name="connsiteX32" fmla="*/ 6641 w 10000"/>
              <a:gd name="connsiteY32" fmla="*/ 5885 h 8253"/>
              <a:gd name="connsiteX33" fmla="*/ 6836 w 10000"/>
              <a:gd name="connsiteY33" fmla="*/ 5043 h 8253"/>
              <a:gd name="connsiteX34" fmla="*/ 6484 w 10000"/>
              <a:gd name="connsiteY34" fmla="*/ 5718 h 8253"/>
              <a:gd name="connsiteX35" fmla="*/ 6846 w 10000"/>
              <a:gd name="connsiteY35" fmla="*/ 4508 h 8253"/>
              <a:gd name="connsiteX36" fmla="*/ 6006 w 10000"/>
              <a:gd name="connsiteY36" fmla="*/ 6290 h 8253"/>
              <a:gd name="connsiteX37" fmla="*/ 5625 w 10000"/>
              <a:gd name="connsiteY37" fmla="*/ 6726 h 8253"/>
              <a:gd name="connsiteX38" fmla="*/ 5703 w 10000"/>
              <a:gd name="connsiteY38" fmla="*/ 6389 h 8253"/>
              <a:gd name="connsiteX39" fmla="*/ 5486 w 10000"/>
              <a:gd name="connsiteY39" fmla="*/ 6546 h 8253"/>
              <a:gd name="connsiteX40" fmla="*/ 5313 w 10000"/>
              <a:gd name="connsiteY40" fmla="*/ 6680 h 8253"/>
              <a:gd name="connsiteX41" fmla="*/ 5234 w 10000"/>
              <a:gd name="connsiteY41" fmla="*/ 6558 h 8253"/>
              <a:gd name="connsiteX42" fmla="*/ 5586 w 10000"/>
              <a:gd name="connsiteY42" fmla="*/ 6054 h 8253"/>
              <a:gd name="connsiteX43" fmla="*/ 4141 w 10000"/>
              <a:gd name="connsiteY43" fmla="*/ 6389 h 8253"/>
              <a:gd name="connsiteX44" fmla="*/ 4375 w 10000"/>
              <a:gd name="connsiteY44" fmla="*/ 5718 h 8253"/>
              <a:gd name="connsiteX45" fmla="*/ 4375 w 10000"/>
              <a:gd name="connsiteY45" fmla="*/ 5549 h 8253"/>
              <a:gd name="connsiteX46" fmla="*/ 3906 w 10000"/>
              <a:gd name="connsiteY46" fmla="*/ 6054 h 8253"/>
              <a:gd name="connsiteX47" fmla="*/ 4573 w 10000"/>
              <a:gd name="connsiteY47" fmla="*/ 4251 h 8253"/>
              <a:gd name="connsiteX48" fmla="*/ 4531 w 10000"/>
              <a:gd name="connsiteY48" fmla="*/ 4203 h 8253"/>
              <a:gd name="connsiteX49" fmla="*/ 4102 w 10000"/>
              <a:gd name="connsiteY49" fmla="*/ 5212 h 8253"/>
              <a:gd name="connsiteX50" fmla="*/ 3359 w 10000"/>
              <a:gd name="connsiteY50" fmla="*/ 5718 h 8253"/>
              <a:gd name="connsiteX51" fmla="*/ 3527 w 10000"/>
              <a:gd name="connsiteY51" fmla="*/ 5426 h 8253"/>
              <a:gd name="connsiteX52" fmla="*/ 3594 w 10000"/>
              <a:gd name="connsiteY52" fmla="*/ 5043 h 8253"/>
              <a:gd name="connsiteX53" fmla="*/ 3203 w 10000"/>
              <a:gd name="connsiteY53" fmla="*/ 5381 h 8253"/>
              <a:gd name="connsiteX54" fmla="*/ 3242 w 10000"/>
              <a:gd name="connsiteY54" fmla="*/ 5212 h 8253"/>
              <a:gd name="connsiteX55" fmla="*/ 3672 w 10000"/>
              <a:gd name="connsiteY55" fmla="*/ 4239 h 8253"/>
              <a:gd name="connsiteX56" fmla="*/ 3502 w 10000"/>
              <a:gd name="connsiteY56" fmla="*/ 4371 h 8253"/>
              <a:gd name="connsiteX57" fmla="*/ 2891 w 10000"/>
              <a:gd name="connsiteY57" fmla="*/ 5381 h 8253"/>
              <a:gd name="connsiteX58" fmla="*/ 2852 w 10000"/>
              <a:gd name="connsiteY58" fmla="*/ 5212 h 8253"/>
              <a:gd name="connsiteX59" fmla="*/ 3219 w 10000"/>
              <a:gd name="connsiteY59" fmla="*/ 4634 h 8253"/>
              <a:gd name="connsiteX60" fmla="*/ 3477 w 10000"/>
              <a:gd name="connsiteY60" fmla="*/ 3866 h 8253"/>
              <a:gd name="connsiteX61" fmla="*/ 2539 w 10000"/>
              <a:gd name="connsiteY61" fmla="*/ 4708 h 8253"/>
              <a:gd name="connsiteX62" fmla="*/ 3203 w 10000"/>
              <a:gd name="connsiteY62" fmla="*/ 3359 h 8253"/>
              <a:gd name="connsiteX63" fmla="*/ 2617 w 10000"/>
              <a:gd name="connsiteY63" fmla="*/ 4035 h 8253"/>
              <a:gd name="connsiteX64" fmla="*/ 2695 w 10000"/>
              <a:gd name="connsiteY64" fmla="*/ 3528 h 8253"/>
              <a:gd name="connsiteX65" fmla="*/ 1914 w 10000"/>
              <a:gd name="connsiteY65" fmla="*/ 4371 h 8253"/>
              <a:gd name="connsiteX66" fmla="*/ 1903 w 10000"/>
              <a:gd name="connsiteY66" fmla="*/ 4144 h 8253"/>
              <a:gd name="connsiteX67" fmla="*/ 2305 w 10000"/>
              <a:gd name="connsiteY67" fmla="*/ 3528 h 8253"/>
              <a:gd name="connsiteX68" fmla="*/ 1523 w 10000"/>
              <a:gd name="connsiteY68" fmla="*/ 3696 h 8253"/>
              <a:gd name="connsiteX69" fmla="*/ 1769 w 10000"/>
              <a:gd name="connsiteY69" fmla="*/ 3386 h 8253"/>
              <a:gd name="connsiteX70" fmla="*/ 1211 w 10000"/>
              <a:gd name="connsiteY70" fmla="*/ 3359 h 8253"/>
              <a:gd name="connsiteX71" fmla="*/ 1211 w 10000"/>
              <a:gd name="connsiteY71" fmla="*/ 3359 h 8253"/>
              <a:gd name="connsiteX72" fmla="*/ 1278 w 10000"/>
              <a:gd name="connsiteY72" fmla="*/ 3155 h 8253"/>
              <a:gd name="connsiteX73" fmla="*/ 1602 w 10000"/>
              <a:gd name="connsiteY73" fmla="*/ 3025 h 8253"/>
              <a:gd name="connsiteX74" fmla="*/ 1328 w 10000"/>
              <a:gd name="connsiteY74" fmla="*/ 2856 h 8253"/>
              <a:gd name="connsiteX75" fmla="*/ 1641 w 10000"/>
              <a:gd name="connsiteY75" fmla="*/ 2520 h 8253"/>
              <a:gd name="connsiteX76" fmla="*/ 352 w 10000"/>
              <a:gd name="connsiteY76" fmla="*/ 2687 h 8253"/>
              <a:gd name="connsiteX77" fmla="*/ 0 w 10000"/>
              <a:gd name="connsiteY77" fmla="*/ 2520 h 8253"/>
              <a:gd name="connsiteX78" fmla="*/ 0 w 10000"/>
              <a:gd name="connsiteY78" fmla="*/ 8253 h 8253"/>
              <a:gd name="connsiteX79" fmla="*/ 9924 w 10000"/>
              <a:gd name="connsiteY79" fmla="*/ 7877 h 8253"/>
              <a:gd name="connsiteX80" fmla="*/ 10000 w 10000"/>
              <a:gd name="connsiteY80" fmla="*/ 666 h 8253"/>
              <a:gd name="connsiteX0" fmla="*/ 10000 w 10000"/>
              <a:gd name="connsiteY0" fmla="*/ 806 h 9999"/>
              <a:gd name="connsiteX1" fmla="*/ 9709 w 10000"/>
              <a:gd name="connsiteY1" fmla="*/ 924 h 9999"/>
              <a:gd name="connsiteX2" fmla="*/ 9578 w 10000"/>
              <a:gd name="connsiteY2" fmla="*/ 705 h 9999"/>
              <a:gd name="connsiteX3" fmla="*/ 9492 w 10000"/>
              <a:gd name="connsiteY3" fmla="*/ 1217 h 9999"/>
              <a:gd name="connsiteX4" fmla="*/ 9512 w 10000"/>
              <a:gd name="connsiteY4" fmla="*/ 372 h 9999"/>
              <a:gd name="connsiteX5" fmla="*/ 9433 w 10000"/>
              <a:gd name="connsiteY5" fmla="*/ 907 h 9999"/>
              <a:gd name="connsiteX6" fmla="*/ 9158 w 10000"/>
              <a:gd name="connsiteY6" fmla="*/ 2321 h 9999"/>
              <a:gd name="connsiteX7" fmla="*/ 9227 w 10000"/>
              <a:gd name="connsiteY7" fmla="*/ 1477 h 9999"/>
              <a:gd name="connsiteX8" fmla="*/ 9244 w 10000"/>
              <a:gd name="connsiteY8" fmla="*/ 1058 h 9999"/>
              <a:gd name="connsiteX9" fmla="*/ 9054 w 10000"/>
              <a:gd name="connsiteY9" fmla="*/ 2365 h 9999"/>
              <a:gd name="connsiteX10" fmla="*/ 8945 w 10000"/>
              <a:gd name="connsiteY10" fmla="*/ 2846 h 9999"/>
              <a:gd name="connsiteX11" fmla="*/ 9170 w 10000"/>
              <a:gd name="connsiteY11" fmla="*/ 444 h 9999"/>
              <a:gd name="connsiteX12" fmla="*/ 9110 w 10000"/>
              <a:gd name="connsiteY12" fmla="*/ 327 h 9999"/>
              <a:gd name="connsiteX13" fmla="*/ 8594 w 10000"/>
              <a:gd name="connsiteY13" fmla="*/ 3867 h 9999"/>
              <a:gd name="connsiteX14" fmla="*/ 8477 w 10000"/>
              <a:gd name="connsiteY14" fmla="*/ 4069 h 9999"/>
              <a:gd name="connsiteX15" fmla="*/ 8594 w 10000"/>
              <a:gd name="connsiteY15" fmla="*/ 2846 h 9999"/>
              <a:gd name="connsiteX16" fmla="*/ 8320 w 10000"/>
              <a:gd name="connsiteY16" fmla="*/ 4274 h 9999"/>
              <a:gd name="connsiteX17" fmla="*/ 8320 w 10000"/>
              <a:gd name="connsiteY17" fmla="*/ 3867 h 9999"/>
              <a:gd name="connsiteX18" fmla="*/ 8555 w 10000"/>
              <a:gd name="connsiteY18" fmla="*/ 1829 h 9999"/>
              <a:gd name="connsiteX19" fmla="*/ 8438 w 10000"/>
              <a:gd name="connsiteY19" fmla="*/ 2439 h 9999"/>
              <a:gd name="connsiteX20" fmla="*/ 8047 w 10000"/>
              <a:gd name="connsiteY20" fmla="*/ 5092 h 9999"/>
              <a:gd name="connsiteX21" fmla="*/ 8047 w 10000"/>
              <a:gd name="connsiteY21" fmla="*/ 4888 h 9999"/>
              <a:gd name="connsiteX22" fmla="*/ 8242 w 10000"/>
              <a:gd name="connsiteY22" fmla="*/ 3052 h 9999"/>
              <a:gd name="connsiteX23" fmla="*/ 8320 w 10000"/>
              <a:gd name="connsiteY23" fmla="*/ 2032 h 9999"/>
              <a:gd name="connsiteX24" fmla="*/ 7734 w 10000"/>
              <a:gd name="connsiteY24" fmla="*/ 5295 h 9999"/>
              <a:gd name="connsiteX25" fmla="*/ 8086 w 10000"/>
              <a:gd name="connsiteY25" fmla="*/ 2235 h 9999"/>
              <a:gd name="connsiteX26" fmla="*/ 7734 w 10000"/>
              <a:gd name="connsiteY26" fmla="*/ 4477 h 9999"/>
              <a:gd name="connsiteX27" fmla="*/ 7734 w 10000"/>
              <a:gd name="connsiteY27" fmla="*/ 3867 h 9999"/>
              <a:gd name="connsiteX28" fmla="*/ 7227 w 10000"/>
              <a:gd name="connsiteY28" fmla="*/ 6723 h 9999"/>
              <a:gd name="connsiteX29" fmla="*/ 7227 w 10000"/>
              <a:gd name="connsiteY29" fmla="*/ 6519 h 9999"/>
              <a:gd name="connsiteX30" fmla="*/ 7422 w 10000"/>
              <a:gd name="connsiteY30" fmla="*/ 4888 h 9999"/>
              <a:gd name="connsiteX31" fmla="*/ 6764 w 10000"/>
              <a:gd name="connsiteY31" fmla="*/ 7178 h 9999"/>
              <a:gd name="connsiteX32" fmla="*/ 6641 w 10000"/>
              <a:gd name="connsiteY32" fmla="*/ 7130 h 9999"/>
              <a:gd name="connsiteX33" fmla="*/ 6836 w 10000"/>
              <a:gd name="connsiteY33" fmla="*/ 6110 h 9999"/>
              <a:gd name="connsiteX34" fmla="*/ 6484 w 10000"/>
              <a:gd name="connsiteY34" fmla="*/ 6927 h 9999"/>
              <a:gd name="connsiteX35" fmla="*/ 6846 w 10000"/>
              <a:gd name="connsiteY35" fmla="*/ 5461 h 9999"/>
              <a:gd name="connsiteX36" fmla="*/ 6006 w 10000"/>
              <a:gd name="connsiteY36" fmla="*/ 7620 h 9999"/>
              <a:gd name="connsiteX37" fmla="*/ 5625 w 10000"/>
              <a:gd name="connsiteY37" fmla="*/ 8149 h 9999"/>
              <a:gd name="connsiteX38" fmla="*/ 5703 w 10000"/>
              <a:gd name="connsiteY38" fmla="*/ 7740 h 9999"/>
              <a:gd name="connsiteX39" fmla="*/ 5486 w 10000"/>
              <a:gd name="connsiteY39" fmla="*/ 7931 h 9999"/>
              <a:gd name="connsiteX40" fmla="*/ 5313 w 10000"/>
              <a:gd name="connsiteY40" fmla="*/ 8093 h 9999"/>
              <a:gd name="connsiteX41" fmla="*/ 5234 w 10000"/>
              <a:gd name="connsiteY41" fmla="*/ 7945 h 9999"/>
              <a:gd name="connsiteX42" fmla="*/ 5586 w 10000"/>
              <a:gd name="connsiteY42" fmla="*/ 7335 h 9999"/>
              <a:gd name="connsiteX43" fmla="*/ 4141 w 10000"/>
              <a:gd name="connsiteY43" fmla="*/ 7740 h 9999"/>
              <a:gd name="connsiteX44" fmla="*/ 4375 w 10000"/>
              <a:gd name="connsiteY44" fmla="*/ 6927 h 9999"/>
              <a:gd name="connsiteX45" fmla="*/ 4375 w 10000"/>
              <a:gd name="connsiteY45" fmla="*/ 6723 h 9999"/>
              <a:gd name="connsiteX46" fmla="*/ 3906 w 10000"/>
              <a:gd name="connsiteY46" fmla="*/ 7335 h 9999"/>
              <a:gd name="connsiteX47" fmla="*/ 4573 w 10000"/>
              <a:gd name="connsiteY47" fmla="*/ 5150 h 9999"/>
              <a:gd name="connsiteX48" fmla="*/ 4531 w 10000"/>
              <a:gd name="connsiteY48" fmla="*/ 5092 h 9999"/>
              <a:gd name="connsiteX49" fmla="*/ 4102 w 10000"/>
              <a:gd name="connsiteY49" fmla="*/ 6314 h 9999"/>
              <a:gd name="connsiteX50" fmla="*/ 3359 w 10000"/>
              <a:gd name="connsiteY50" fmla="*/ 6927 h 9999"/>
              <a:gd name="connsiteX51" fmla="*/ 3527 w 10000"/>
              <a:gd name="connsiteY51" fmla="*/ 6574 h 9999"/>
              <a:gd name="connsiteX52" fmla="*/ 3594 w 10000"/>
              <a:gd name="connsiteY52" fmla="*/ 6110 h 9999"/>
              <a:gd name="connsiteX53" fmla="*/ 3203 w 10000"/>
              <a:gd name="connsiteY53" fmla="*/ 6519 h 9999"/>
              <a:gd name="connsiteX54" fmla="*/ 3242 w 10000"/>
              <a:gd name="connsiteY54" fmla="*/ 6314 h 9999"/>
              <a:gd name="connsiteX55" fmla="*/ 3672 w 10000"/>
              <a:gd name="connsiteY55" fmla="*/ 5135 h 9999"/>
              <a:gd name="connsiteX56" fmla="*/ 3502 w 10000"/>
              <a:gd name="connsiteY56" fmla="*/ 5295 h 9999"/>
              <a:gd name="connsiteX57" fmla="*/ 2891 w 10000"/>
              <a:gd name="connsiteY57" fmla="*/ 6519 h 9999"/>
              <a:gd name="connsiteX58" fmla="*/ 2852 w 10000"/>
              <a:gd name="connsiteY58" fmla="*/ 6314 h 9999"/>
              <a:gd name="connsiteX59" fmla="*/ 3219 w 10000"/>
              <a:gd name="connsiteY59" fmla="*/ 5614 h 9999"/>
              <a:gd name="connsiteX60" fmla="*/ 3477 w 10000"/>
              <a:gd name="connsiteY60" fmla="*/ 4683 h 9999"/>
              <a:gd name="connsiteX61" fmla="*/ 2539 w 10000"/>
              <a:gd name="connsiteY61" fmla="*/ 5704 h 9999"/>
              <a:gd name="connsiteX62" fmla="*/ 3203 w 10000"/>
              <a:gd name="connsiteY62" fmla="*/ 4069 h 9999"/>
              <a:gd name="connsiteX63" fmla="*/ 2617 w 10000"/>
              <a:gd name="connsiteY63" fmla="*/ 4888 h 9999"/>
              <a:gd name="connsiteX64" fmla="*/ 2695 w 10000"/>
              <a:gd name="connsiteY64" fmla="*/ 4274 h 9999"/>
              <a:gd name="connsiteX65" fmla="*/ 1914 w 10000"/>
              <a:gd name="connsiteY65" fmla="*/ 5295 h 9999"/>
              <a:gd name="connsiteX66" fmla="*/ 1903 w 10000"/>
              <a:gd name="connsiteY66" fmla="*/ 5020 h 9999"/>
              <a:gd name="connsiteX67" fmla="*/ 2305 w 10000"/>
              <a:gd name="connsiteY67" fmla="*/ 4274 h 9999"/>
              <a:gd name="connsiteX68" fmla="*/ 1523 w 10000"/>
              <a:gd name="connsiteY68" fmla="*/ 4477 h 9999"/>
              <a:gd name="connsiteX69" fmla="*/ 1769 w 10000"/>
              <a:gd name="connsiteY69" fmla="*/ 4102 h 9999"/>
              <a:gd name="connsiteX70" fmla="*/ 1211 w 10000"/>
              <a:gd name="connsiteY70" fmla="*/ 4069 h 9999"/>
              <a:gd name="connsiteX71" fmla="*/ 1211 w 10000"/>
              <a:gd name="connsiteY71" fmla="*/ 4069 h 9999"/>
              <a:gd name="connsiteX72" fmla="*/ 1278 w 10000"/>
              <a:gd name="connsiteY72" fmla="*/ 3822 h 9999"/>
              <a:gd name="connsiteX73" fmla="*/ 1602 w 10000"/>
              <a:gd name="connsiteY73" fmla="*/ 3664 h 9999"/>
              <a:gd name="connsiteX74" fmla="*/ 1328 w 10000"/>
              <a:gd name="connsiteY74" fmla="*/ 3460 h 9999"/>
              <a:gd name="connsiteX75" fmla="*/ 1641 w 10000"/>
              <a:gd name="connsiteY75" fmla="*/ 3052 h 9999"/>
              <a:gd name="connsiteX76" fmla="*/ 352 w 10000"/>
              <a:gd name="connsiteY76" fmla="*/ 3255 h 9999"/>
              <a:gd name="connsiteX77" fmla="*/ 0 w 10000"/>
              <a:gd name="connsiteY77" fmla="*/ 3052 h 9999"/>
              <a:gd name="connsiteX78" fmla="*/ 0 w 10000"/>
              <a:gd name="connsiteY78" fmla="*/ 9999 h 9999"/>
              <a:gd name="connsiteX79" fmla="*/ 9924 w 10000"/>
              <a:gd name="connsiteY79" fmla="*/ 9543 h 9999"/>
              <a:gd name="connsiteX80" fmla="*/ 10000 w 10000"/>
              <a:gd name="connsiteY80" fmla="*/ 806 h 9999"/>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9990 h 10000"/>
              <a:gd name="connsiteX80" fmla="*/ 10000 w 10002"/>
              <a:gd name="connsiteY80" fmla="*/ 806 h 10000"/>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9990 h 10000"/>
              <a:gd name="connsiteX80" fmla="*/ 10000 w 10002"/>
              <a:gd name="connsiteY80" fmla="*/ 806 h 10000"/>
              <a:gd name="connsiteX0" fmla="*/ 10000 w 10002"/>
              <a:gd name="connsiteY0" fmla="*/ 806 h 10000"/>
              <a:gd name="connsiteX1" fmla="*/ 9709 w 10002"/>
              <a:gd name="connsiteY1" fmla="*/ 924 h 10000"/>
              <a:gd name="connsiteX2" fmla="*/ 9578 w 10002"/>
              <a:gd name="connsiteY2" fmla="*/ 705 h 10000"/>
              <a:gd name="connsiteX3" fmla="*/ 9492 w 10002"/>
              <a:gd name="connsiteY3" fmla="*/ 1217 h 10000"/>
              <a:gd name="connsiteX4" fmla="*/ 9512 w 10002"/>
              <a:gd name="connsiteY4" fmla="*/ 372 h 10000"/>
              <a:gd name="connsiteX5" fmla="*/ 9433 w 10002"/>
              <a:gd name="connsiteY5" fmla="*/ 907 h 10000"/>
              <a:gd name="connsiteX6" fmla="*/ 9158 w 10002"/>
              <a:gd name="connsiteY6" fmla="*/ 2321 h 10000"/>
              <a:gd name="connsiteX7" fmla="*/ 9227 w 10002"/>
              <a:gd name="connsiteY7" fmla="*/ 1477 h 10000"/>
              <a:gd name="connsiteX8" fmla="*/ 9244 w 10002"/>
              <a:gd name="connsiteY8" fmla="*/ 1058 h 10000"/>
              <a:gd name="connsiteX9" fmla="*/ 9054 w 10002"/>
              <a:gd name="connsiteY9" fmla="*/ 2365 h 10000"/>
              <a:gd name="connsiteX10" fmla="*/ 8945 w 10002"/>
              <a:gd name="connsiteY10" fmla="*/ 2846 h 10000"/>
              <a:gd name="connsiteX11" fmla="*/ 9170 w 10002"/>
              <a:gd name="connsiteY11" fmla="*/ 444 h 10000"/>
              <a:gd name="connsiteX12" fmla="*/ 9110 w 10002"/>
              <a:gd name="connsiteY12" fmla="*/ 327 h 10000"/>
              <a:gd name="connsiteX13" fmla="*/ 8594 w 10002"/>
              <a:gd name="connsiteY13" fmla="*/ 3867 h 10000"/>
              <a:gd name="connsiteX14" fmla="*/ 8477 w 10002"/>
              <a:gd name="connsiteY14" fmla="*/ 4069 h 10000"/>
              <a:gd name="connsiteX15" fmla="*/ 8594 w 10002"/>
              <a:gd name="connsiteY15" fmla="*/ 2846 h 10000"/>
              <a:gd name="connsiteX16" fmla="*/ 8320 w 10002"/>
              <a:gd name="connsiteY16" fmla="*/ 4274 h 10000"/>
              <a:gd name="connsiteX17" fmla="*/ 8320 w 10002"/>
              <a:gd name="connsiteY17" fmla="*/ 3867 h 10000"/>
              <a:gd name="connsiteX18" fmla="*/ 8555 w 10002"/>
              <a:gd name="connsiteY18" fmla="*/ 1829 h 10000"/>
              <a:gd name="connsiteX19" fmla="*/ 8438 w 10002"/>
              <a:gd name="connsiteY19" fmla="*/ 2439 h 10000"/>
              <a:gd name="connsiteX20" fmla="*/ 8047 w 10002"/>
              <a:gd name="connsiteY20" fmla="*/ 5093 h 10000"/>
              <a:gd name="connsiteX21" fmla="*/ 8047 w 10002"/>
              <a:gd name="connsiteY21" fmla="*/ 4888 h 10000"/>
              <a:gd name="connsiteX22" fmla="*/ 8242 w 10002"/>
              <a:gd name="connsiteY22" fmla="*/ 3052 h 10000"/>
              <a:gd name="connsiteX23" fmla="*/ 8320 w 10002"/>
              <a:gd name="connsiteY23" fmla="*/ 2032 h 10000"/>
              <a:gd name="connsiteX24" fmla="*/ 7734 w 10002"/>
              <a:gd name="connsiteY24" fmla="*/ 5296 h 10000"/>
              <a:gd name="connsiteX25" fmla="*/ 8086 w 10002"/>
              <a:gd name="connsiteY25" fmla="*/ 2235 h 10000"/>
              <a:gd name="connsiteX26" fmla="*/ 7734 w 10002"/>
              <a:gd name="connsiteY26" fmla="*/ 4477 h 10000"/>
              <a:gd name="connsiteX27" fmla="*/ 7734 w 10002"/>
              <a:gd name="connsiteY27" fmla="*/ 3867 h 10000"/>
              <a:gd name="connsiteX28" fmla="*/ 7227 w 10002"/>
              <a:gd name="connsiteY28" fmla="*/ 6724 h 10000"/>
              <a:gd name="connsiteX29" fmla="*/ 7227 w 10002"/>
              <a:gd name="connsiteY29" fmla="*/ 6520 h 10000"/>
              <a:gd name="connsiteX30" fmla="*/ 7422 w 10002"/>
              <a:gd name="connsiteY30" fmla="*/ 4888 h 10000"/>
              <a:gd name="connsiteX31" fmla="*/ 6764 w 10002"/>
              <a:gd name="connsiteY31" fmla="*/ 7179 h 10000"/>
              <a:gd name="connsiteX32" fmla="*/ 6641 w 10002"/>
              <a:gd name="connsiteY32" fmla="*/ 7131 h 10000"/>
              <a:gd name="connsiteX33" fmla="*/ 6836 w 10002"/>
              <a:gd name="connsiteY33" fmla="*/ 6111 h 10000"/>
              <a:gd name="connsiteX34" fmla="*/ 6484 w 10002"/>
              <a:gd name="connsiteY34" fmla="*/ 6928 h 10000"/>
              <a:gd name="connsiteX35" fmla="*/ 6846 w 10002"/>
              <a:gd name="connsiteY35" fmla="*/ 5462 h 10000"/>
              <a:gd name="connsiteX36" fmla="*/ 6006 w 10002"/>
              <a:gd name="connsiteY36" fmla="*/ 7621 h 10000"/>
              <a:gd name="connsiteX37" fmla="*/ 5625 w 10002"/>
              <a:gd name="connsiteY37" fmla="*/ 8150 h 10000"/>
              <a:gd name="connsiteX38" fmla="*/ 5703 w 10002"/>
              <a:gd name="connsiteY38" fmla="*/ 7741 h 10000"/>
              <a:gd name="connsiteX39" fmla="*/ 5486 w 10002"/>
              <a:gd name="connsiteY39" fmla="*/ 7932 h 10000"/>
              <a:gd name="connsiteX40" fmla="*/ 5313 w 10002"/>
              <a:gd name="connsiteY40" fmla="*/ 8094 h 10000"/>
              <a:gd name="connsiteX41" fmla="*/ 5234 w 10002"/>
              <a:gd name="connsiteY41" fmla="*/ 7946 h 10000"/>
              <a:gd name="connsiteX42" fmla="*/ 5586 w 10002"/>
              <a:gd name="connsiteY42" fmla="*/ 7336 h 10000"/>
              <a:gd name="connsiteX43" fmla="*/ 4141 w 10002"/>
              <a:gd name="connsiteY43" fmla="*/ 7741 h 10000"/>
              <a:gd name="connsiteX44" fmla="*/ 4375 w 10002"/>
              <a:gd name="connsiteY44" fmla="*/ 6928 h 10000"/>
              <a:gd name="connsiteX45" fmla="*/ 4375 w 10002"/>
              <a:gd name="connsiteY45" fmla="*/ 6724 h 10000"/>
              <a:gd name="connsiteX46" fmla="*/ 3906 w 10002"/>
              <a:gd name="connsiteY46" fmla="*/ 7336 h 10000"/>
              <a:gd name="connsiteX47" fmla="*/ 4573 w 10002"/>
              <a:gd name="connsiteY47" fmla="*/ 5151 h 10000"/>
              <a:gd name="connsiteX48" fmla="*/ 4531 w 10002"/>
              <a:gd name="connsiteY48" fmla="*/ 5093 h 10000"/>
              <a:gd name="connsiteX49" fmla="*/ 4102 w 10002"/>
              <a:gd name="connsiteY49" fmla="*/ 6315 h 10000"/>
              <a:gd name="connsiteX50" fmla="*/ 3359 w 10002"/>
              <a:gd name="connsiteY50" fmla="*/ 6928 h 10000"/>
              <a:gd name="connsiteX51" fmla="*/ 3527 w 10002"/>
              <a:gd name="connsiteY51" fmla="*/ 6575 h 10000"/>
              <a:gd name="connsiteX52" fmla="*/ 3594 w 10002"/>
              <a:gd name="connsiteY52" fmla="*/ 6111 h 10000"/>
              <a:gd name="connsiteX53" fmla="*/ 3203 w 10002"/>
              <a:gd name="connsiteY53" fmla="*/ 6520 h 10000"/>
              <a:gd name="connsiteX54" fmla="*/ 3242 w 10002"/>
              <a:gd name="connsiteY54" fmla="*/ 6315 h 10000"/>
              <a:gd name="connsiteX55" fmla="*/ 3672 w 10002"/>
              <a:gd name="connsiteY55" fmla="*/ 5136 h 10000"/>
              <a:gd name="connsiteX56" fmla="*/ 3502 w 10002"/>
              <a:gd name="connsiteY56" fmla="*/ 5296 h 10000"/>
              <a:gd name="connsiteX57" fmla="*/ 2891 w 10002"/>
              <a:gd name="connsiteY57" fmla="*/ 6520 h 10000"/>
              <a:gd name="connsiteX58" fmla="*/ 2852 w 10002"/>
              <a:gd name="connsiteY58" fmla="*/ 6315 h 10000"/>
              <a:gd name="connsiteX59" fmla="*/ 3219 w 10002"/>
              <a:gd name="connsiteY59" fmla="*/ 5615 h 10000"/>
              <a:gd name="connsiteX60" fmla="*/ 3477 w 10002"/>
              <a:gd name="connsiteY60" fmla="*/ 4683 h 10000"/>
              <a:gd name="connsiteX61" fmla="*/ 2539 w 10002"/>
              <a:gd name="connsiteY61" fmla="*/ 5705 h 10000"/>
              <a:gd name="connsiteX62" fmla="*/ 3203 w 10002"/>
              <a:gd name="connsiteY62" fmla="*/ 4069 h 10000"/>
              <a:gd name="connsiteX63" fmla="*/ 2617 w 10002"/>
              <a:gd name="connsiteY63" fmla="*/ 4888 h 10000"/>
              <a:gd name="connsiteX64" fmla="*/ 2695 w 10002"/>
              <a:gd name="connsiteY64" fmla="*/ 4274 h 10000"/>
              <a:gd name="connsiteX65" fmla="*/ 1914 w 10002"/>
              <a:gd name="connsiteY65" fmla="*/ 5296 h 10000"/>
              <a:gd name="connsiteX66" fmla="*/ 1903 w 10002"/>
              <a:gd name="connsiteY66" fmla="*/ 5021 h 10000"/>
              <a:gd name="connsiteX67" fmla="*/ 2305 w 10002"/>
              <a:gd name="connsiteY67" fmla="*/ 4274 h 10000"/>
              <a:gd name="connsiteX68" fmla="*/ 1523 w 10002"/>
              <a:gd name="connsiteY68" fmla="*/ 4477 h 10000"/>
              <a:gd name="connsiteX69" fmla="*/ 1769 w 10002"/>
              <a:gd name="connsiteY69" fmla="*/ 4102 h 10000"/>
              <a:gd name="connsiteX70" fmla="*/ 1211 w 10002"/>
              <a:gd name="connsiteY70" fmla="*/ 4069 h 10000"/>
              <a:gd name="connsiteX71" fmla="*/ 1211 w 10002"/>
              <a:gd name="connsiteY71" fmla="*/ 4069 h 10000"/>
              <a:gd name="connsiteX72" fmla="*/ 1278 w 10002"/>
              <a:gd name="connsiteY72" fmla="*/ 3822 h 10000"/>
              <a:gd name="connsiteX73" fmla="*/ 1602 w 10002"/>
              <a:gd name="connsiteY73" fmla="*/ 3664 h 10000"/>
              <a:gd name="connsiteX74" fmla="*/ 1328 w 10002"/>
              <a:gd name="connsiteY74" fmla="*/ 3460 h 10000"/>
              <a:gd name="connsiteX75" fmla="*/ 1641 w 10002"/>
              <a:gd name="connsiteY75" fmla="*/ 3052 h 10000"/>
              <a:gd name="connsiteX76" fmla="*/ 352 w 10002"/>
              <a:gd name="connsiteY76" fmla="*/ 3255 h 10000"/>
              <a:gd name="connsiteX77" fmla="*/ 0 w 10002"/>
              <a:gd name="connsiteY77" fmla="*/ 3052 h 10000"/>
              <a:gd name="connsiteX78" fmla="*/ 0 w 10002"/>
              <a:gd name="connsiteY78" fmla="*/ 10000 h 10000"/>
              <a:gd name="connsiteX79" fmla="*/ 10002 w 10002"/>
              <a:gd name="connsiteY79" fmla="*/ 9990 h 10000"/>
              <a:gd name="connsiteX80" fmla="*/ 10000 w 10002"/>
              <a:gd name="connsiteY80" fmla="*/ 80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2" h="10000">
                <a:moveTo>
                  <a:pt x="10000" y="806"/>
                </a:moveTo>
                <a:cubicBezTo>
                  <a:pt x="9802" y="1097"/>
                  <a:pt x="9759" y="1027"/>
                  <a:pt x="9709" y="924"/>
                </a:cubicBezTo>
                <a:cubicBezTo>
                  <a:pt x="9659" y="821"/>
                  <a:pt x="9614" y="657"/>
                  <a:pt x="9578" y="705"/>
                </a:cubicBezTo>
                <a:cubicBezTo>
                  <a:pt x="9542" y="756"/>
                  <a:pt x="9503" y="1271"/>
                  <a:pt x="9492" y="1217"/>
                </a:cubicBezTo>
                <a:cubicBezTo>
                  <a:pt x="9481" y="1161"/>
                  <a:pt x="9522" y="422"/>
                  <a:pt x="9512" y="372"/>
                </a:cubicBezTo>
                <a:cubicBezTo>
                  <a:pt x="9502" y="320"/>
                  <a:pt x="9472" y="502"/>
                  <a:pt x="9433" y="907"/>
                </a:cubicBezTo>
                <a:cubicBezTo>
                  <a:pt x="9355" y="1926"/>
                  <a:pt x="9192" y="2227"/>
                  <a:pt x="9158" y="2321"/>
                </a:cubicBezTo>
                <a:cubicBezTo>
                  <a:pt x="9124" y="2418"/>
                  <a:pt x="9205" y="1686"/>
                  <a:pt x="9227" y="1477"/>
                </a:cubicBezTo>
                <a:cubicBezTo>
                  <a:pt x="9252" y="1237"/>
                  <a:pt x="9273" y="910"/>
                  <a:pt x="9244" y="1058"/>
                </a:cubicBezTo>
                <a:cubicBezTo>
                  <a:pt x="9215" y="1205"/>
                  <a:pt x="9135" y="1732"/>
                  <a:pt x="9054" y="2365"/>
                </a:cubicBezTo>
                <a:cubicBezTo>
                  <a:pt x="8973" y="2999"/>
                  <a:pt x="8926" y="3168"/>
                  <a:pt x="8945" y="2846"/>
                </a:cubicBezTo>
                <a:cubicBezTo>
                  <a:pt x="8964" y="2527"/>
                  <a:pt x="9143" y="864"/>
                  <a:pt x="9170" y="444"/>
                </a:cubicBezTo>
                <a:cubicBezTo>
                  <a:pt x="9198" y="22"/>
                  <a:pt x="9206" y="-243"/>
                  <a:pt x="9110" y="327"/>
                </a:cubicBezTo>
                <a:cubicBezTo>
                  <a:pt x="9014" y="898"/>
                  <a:pt x="8700" y="3244"/>
                  <a:pt x="8594" y="3867"/>
                </a:cubicBezTo>
                <a:cubicBezTo>
                  <a:pt x="8489" y="4491"/>
                  <a:pt x="8371" y="4848"/>
                  <a:pt x="8477" y="4069"/>
                </a:cubicBezTo>
                <a:cubicBezTo>
                  <a:pt x="8583" y="3291"/>
                  <a:pt x="8620" y="2814"/>
                  <a:pt x="8594" y="2846"/>
                </a:cubicBezTo>
                <a:cubicBezTo>
                  <a:pt x="8568" y="2880"/>
                  <a:pt x="8359" y="4274"/>
                  <a:pt x="8320" y="4274"/>
                </a:cubicBezTo>
                <a:cubicBezTo>
                  <a:pt x="8281" y="4274"/>
                  <a:pt x="8320" y="3867"/>
                  <a:pt x="8320" y="3867"/>
                </a:cubicBezTo>
                <a:cubicBezTo>
                  <a:pt x="8398" y="3189"/>
                  <a:pt x="8477" y="2507"/>
                  <a:pt x="8555" y="1829"/>
                </a:cubicBezTo>
                <a:cubicBezTo>
                  <a:pt x="8516" y="1829"/>
                  <a:pt x="8555" y="1829"/>
                  <a:pt x="8438" y="2439"/>
                </a:cubicBezTo>
                <a:cubicBezTo>
                  <a:pt x="8359" y="2846"/>
                  <a:pt x="8203" y="4477"/>
                  <a:pt x="8047" y="5093"/>
                </a:cubicBezTo>
                <a:cubicBezTo>
                  <a:pt x="8008" y="5296"/>
                  <a:pt x="8047" y="4888"/>
                  <a:pt x="8047" y="4888"/>
                </a:cubicBezTo>
                <a:lnTo>
                  <a:pt x="8242" y="3052"/>
                </a:lnTo>
                <a:cubicBezTo>
                  <a:pt x="8242" y="3052"/>
                  <a:pt x="8359" y="2235"/>
                  <a:pt x="8320" y="2032"/>
                </a:cubicBezTo>
                <a:cubicBezTo>
                  <a:pt x="8242" y="2846"/>
                  <a:pt x="7734" y="5906"/>
                  <a:pt x="7734" y="5296"/>
                </a:cubicBezTo>
                <a:cubicBezTo>
                  <a:pt x="7773" y="5093"/>
                  <a:pt x="8203" y="2032"/>
                  <a:pt x="8086" y="2235"/>
                </a:cubicBezTo>
                <a:cubicBezTo>
                  <a:pt x="8086" y="2439"/>
                  <a:pt x="7734" y="4477"/>
                  <a:pt x="7734" y="4477"/>
                </a:cubicBezTo>
                <a:cubicBezTo>
                  <a:pt x="7734" y="4477"/>
                  <a:pt x="7813" y="3460"/>
                  <a:pt x="7734" y="3867"/>
                </a:cubicBezTo>
                <a:cubicBezTo>
                  <a:pt x="7656" y="4888"/>
                  <a:pt x="7227" y="6724"/>
                  <a:pt x="7227" y="6724"/>
                </a:cubicBezTo>
                <a:cubicBezTo>
                  <a:pt x="7227" y="6724"/>
                  <a:pt x="7188" y="6724"/>
                  <a:pt x="7227" y="6520"/>
                </a:cubicBezTo>
                <a:cubicBezTo>
                  <a:pt x="7305" y="5906"/>
                  <a:pt x="7499" y="4777"/>
                  <a:pt x="7422" y="4888"/>
                </a:cubicBezTo>
                <a:cubicBezTo>
                  <a:pt x="7345" y="4997"/>
                  <a:pt x="6957" y="6630"/>
                  <a:pt x="6764" y="7179"/>
                </a:cubicBezTo>
                <a:cubicBezTo>
                  <a:pt x="6437" y="8105"/>
                  <a:pt x="6604" y="7309"/>
                  <a:pt x="6641" y="7131"/>
                </a:cubicBezTo>
                <a:cubicBezTo>
                  <a:pt x="6676" y="6965"/>
                  <a:pt x="6953" y="5906"/>
                  <a:pt x="6836" y="6111"/>
                </a:cubicBezTo>
                <a:cubicBezTo>
                  <a:pt x="6719" y="6384"/>
                  <a:pt x="6482" y="7034"/>
                  <a:pt x="6484" y="6928"/>
                </a:cubicBezTo>
                <a:cubicBezTo>
                  <a:pt x="6486" y="6821"/>
                  <a:pt x="6768" y="6074"/>
                  <a:pt x="6846" y="5462"/>
                </a:cubicBezTo>
                <a:cubicBezTo>
                  <a:pt x="6719" y="5556"/>
                  <a:pt x="6209" y="7174"/>
                  <a:pt x="6006" y="7621"/>
                </a:cubicBezTo>
                <a:cubicBezTo>
                  <a:pt x="5803" y="8070"/>
                  <a:pt x="5675" y="8130"/>
                  <a:pt x="5625" y="8150"/>
                </a:cubicBezTo>
                <a:cubicBezTo>
                  <a:pt x="5575" y="8172"/>
                  <a:pt x="5703" y="7946"/>
                  <a:pt x="5703" y="7741"/>
                </a:cubicBezTo>
                <a:cubicBezTo>
                  <a:pt x="5742" y="7540"/>
                  <a:pt x="5551" y="7872"/>
                  <a:pt x="5486" y="7932"/>
                </a:cubicBezTo>
                <a:cubicBezTo>
                  <a:pt x="5421" y="7991"/>
                  <a:pt x="5355" y="8093"/>
                  <a:pt x="5313" y="8094"/>
                </a:cubicBezTo>
                <a:cubicBezTo>
                  <a:pt x="5271" y="8096"/>
                  <a:pt x="5189" y="8073"/>
                  <a:pt x="5234" y="7946"/>
                </a:cubicBezTo>
                <a:cubicBezTo>
                  <a:pt x="5280" y="7820"/>
                  <a:pt x="5469" y="7538"/>
                  <a:pt x="5586" y="7336"/>
                </a:cubicBezTo>
                <a:cubicBezTo>
                  <a:pt x="5664" y="6724"/>
                  <a:pt x="4844" y="7946"/>
                  <a:pt x="4141" y="7741"/>
                </a:cubicBezTo>
                <a:cubicBezTo>
                  <a:pt x="4219" y="7540"/>
                  <a:pt x="4325" y="7086"/>
                  <a:pt x="4375" y="6928"/>
                </a:cubicBezTo>
                <a:cubicBezTo>
                  <a:pt x="4428" y="6796"/>
                  <a:pt x="4492" y="6520"/>
                  <a:pt x="4375" y="6724"/>
                </a:cubicBezTo>
                <a:cubicBezTo>
                  <a:pt x="4258" y="6928"/>
                  <a:pt x="3945" y="7540"/>
                  <a:pt x="3906" y="7336"/>
                </a:cubicBezTo>
                <a:cubicBezTo>
                  <a:pt x="3867" y="7336"/>
                  <a:pt x="4261" y="6575"/>
                  <a:pt x="4573" y="5151"/>
                </a:cubicBezTo>
                <a:cubicBezTo>
                  <a:pt x="4587" y="5048"/>
                  <a:pt x="4609" y="4899"/>
                  <a:pt x="4531" y="5093"/>
                </a:cubicBezTo>
                <a:cubicBezTo>
                  <a:pt x="4453" y="5287"/>
                  <a:pt x="4219" y="6111"/>
                  <a:pt x="4102" y="6315"/>
                </a:cubicBezTo>
                <a:cubicBezTo>
                  <a:pt x="3711" y="6928"/>
                  <a:pt x="3398" y="7131"/>
                  <a:pt x="3359" y="6928"/>
                </a:cubicBezTo>
                <a:cubicBezTo>
                  <a:pt x="3320" y="6928"/>
                  <a:pt x="3391" y="6931"/>
                  <a:pt x="3527" y="6575"/>
                </a:cubicBezTo>
                <a:cubicBezTo>
                  <a:pt x="3605" y="6372"/>
                  <a:pt x="3672" y="5906"/>
                  <a:pt x="3594" y="6111"/>
                </a:cubicBezTo>
                <a:cubicBezTo>
                  <a:pt x="3555" y="6315"/>
                  <a:pt x="3242" y="6724"/>
                  <a:pt x="3203" y="6520"/>
                </a:cubicBezTo>
                <a:cubicBezTo>
                  <a:pt x="3216" y="6451"/>
                  <a:pt x="3164" y="6547"/>
                  <a:pt x="3242" y="6315"/>
                </a:cubicBezTo>
                <a:cubicBezTo>
                  <a:pt x="3320" y="6085"/>
                  <a:pt x="3629" y="5307"/>
                  <a:pt x="3672" y="5136"/>
                </a:cubicBezTo>
                <a:cubicBezTo>
                  <a:pt x="3715" y="4967"/>
                  <a:pt x="3632" y="5065"/>
                  <a:pt x="3502" y="5296"/>
                </a:cubicBezTo>
                <a:cubicBezTo>
                  <a:pt x="3372" y="5525"/>
                  <a:pt x="3086" y="6315"/>
                  <a:pt x="2891" y="6520"/>
                </a:cubicBezTo>
                <a:cubicBezTo>
                  <a:pt x="2813" y="6520"/>
                  <a:pt x="2797" y="6468"/>
                  <a:pt x="2852" y="6315"/>
                </a:cubicBezTo>
                <a:cubicBezTo>
                  <a:pt x="2907" y="6164"/>
                  <a:pt x="3219" y="5615"/>
                  <a:pt x="3219" y="5615"/>
                </a:cubicBezTo>
                <a:cubicBezTo>
                  <a:pt x="3219" y="5615"/>
                  <a:pt x="3530" y="4900"/>
                  <a:pt x="3477" y="4683"/>
                </a:cubicBezTo>
                <a:cubicBezTo>
                  <a:pt x="3194" y="5382"/>
                  <a:pt x="2461" y="6111"/>
                  <a:pt x="2539" y="5705"/>
                </a:cubicBezTo>
                <a:cubicBezTo>
                  <a:pt x="2539" y="5705"/>
                  <a:pt x="3359" y="4274"/>
                  <a:pt x="3203" y="4069"/>
                </a:cubicBezTo>
                <a:cubicBezTo>
                  <a:pt x="3128" y="4291"/>
                  <a:pt x="2617" y="4888"/>
                  <a:pt x="2617" y="4888"/>
                </a:cubicBezTo>
                <a:cubicBezTo>
                  <a:pt x="2617" y="4888"/>
                  <a:pt x="2813" y="4069"/>
                  <a:pt x="2695" y="4274"/>
                </a:cubicBezTo>
                <a:cubicBezTo>
                  <a:pt x="2500" y="5093"/>
                  <a:pt x="2046" y="5173"/>
                  <a:pt x="1914" y="5296"/>
                </a:cubicBezTo>
                <a:cubicBezTo>
                  <a:pt x="1782" y="5420"/>
                  <a:pt x="1825" y="5225"/>
                  <a:pt x="1903" y="5021"/>
                </a:cubicBezTo>
                <a:cubicBezTo>
                  <a:pt x="2020" y="4815"/>
                  <a:pt x="2337" y="4511"/>
                  <a:pt x="2305" y="4274"/>
                </a:cubicBezTo>
                <a:cubicBezTo>
                  <a:pt x="2273" y="4039"/>
                  <a:pt x="1542" y="4640"/>
                  <a:pt x="1523" y="4477"/>
                </a:cubicBezTo>
                <a:cubicBezTo>
                  <a:pt x="1493" y="4214"/>
                  <a:pt x="1777" y="4233"/>
                  <a:pt x="1769" y="4102"/>
                </a:cubicBezTo>
                <a:cubicBezTo>
                  <a:pt x="1754" y="3852"/>
                  <a:pt x="1363" y="4177"/>
                  <a:pt x="1211" y="4069"/>
                </a:cubicBezTo>
                <a:lnTo>
                  <a:pt x="1211" y="4069"/>
                </a:lnTo>
                <a:cubicBezTo>
                  <a:pt x="1222" y="4030"/>
                  <a:pt x="1046" y="3838"/>
                  <a:pt x="1278" y="3822"/>
                </a:cubicBezTo>
                <a:cubicBezTo>
                  <a:pt x="1356" y="3817"/>
                  <a:pt x="1611" y="3828"/>
                  <a:pt x="1602" y="3664"/>
                </a:cubicBezTo>
                <a:cubicBezTo>
                  <a:pt x="1593" y="3500"/>
                  <a:pt x="1328" y="3664"/>
                  <a:pt x="1328" y="3460"/>
                </a:cubicBezTo>
                <a:cubicBezTo>
                  <a:pt x="1328" y="3255"/>
                  <a:pt x="1643" y="3251"/>
                  <a:pt x="1641" y="3052"/>
                </a:cubicBezTo>
                <a:cubicBezTo>
                  <a:pt x="1638" y="2802"/>
                  <a:pt x="906" y="3458"/>
                  <a:pt x="352" y="3255"/>
                </a:cubicBezTo>
                <a:cubicBezTo>
                  <a:pt x="275" y="3227"/>
                  <a:pt x="0" y="3052"/>
                  <a:pt x="0" y="3052"/>
                </a:cubicBezTo>
                <a:lnTo>
                  <a:pt x="0" y="10000"/>
                </a:lnTo>
                <a:lnTo>
                  <a:pt x="10002" y="9990"/>
                </a:lnTo>
                <a:cubicBezTo>
                  <a:pt x="10000" y="8047"/>
                  <a:pt x="10000" y="4006"/>
                  <a:pt x="10000" y="8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4AE77060-B46C-492F-B339-5709A8796260}"/>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7CCFE46-64EA-498D-A916-DBB1F2B3C55C}"/>
              </a:ext>
            </a:extLst>
          </p:cNvPr>
          <p:cNvSpPr>
            <a:spLocks noGrp="1"/>
          </p:cNvSpPr>
          <p:nvPr>
            <p:ph sz="half" idx="1"/>
          </p:nvPr>
        </p:nvSpPr>
        <p:spPr>
          <a:xfrm>
            <a:off x="515938" y="1825625"/>
            <a:ext cx="5353200" cy="4141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2C86CC3F-6E11-4EAD-AB2A-63196D36C9A9}"/>
              </a:ext>
            </a:extLst>
          </p:cNvPr>
          <p:cNvSpPr>
            <a:spLocks noGrp="1"/>
          </p:cNvSpPr>
          <p:nvPr>
            <p:ph sz="half" idx="2"/>
          </p:nvPr>
        </p:nvSpPr>
        <p:spPr>
          <a:xfrm>
            <a:off x="6311900" y="1808163"/>
            <a:ext cx="5376100" cy="4141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DDA9971B-36D6-43CD-A627-6FFB736622C5}"/>
              </a:ext>
            </a:extLst>
          </p:cNvPr>
          <p:cNvSpPr>
            <a:spLocks noGrp="1"/>
          </p:cNvSpPr>
          <p:nvPr>
            <p:ph type="dt" sz="half" idx="10"/>
          </p:nvPr>
        </p:nvSpPr>
        <p:spPr/>
        <p:txBody>
          <a:bodyPr/>
          <a:lstStyle/>
          <a:p>
            <a:fld id="{274B5276-E70F-479E-944C-8E9A4281EC3F}" type="datetime1">
              <a:rPr lang="en-US" smtClean="0"/>
              <a:t>4/12/2024</a:t>
            </a:fld>
            <a:endParaRPr lang="en-GB" dirty="0"/>
          </a:p>
        </p:txBody>
      </p:sp>
      <p:sp>
        <p:nvSpPr>
          <p:cNvPr id="6" name="Footer Placeholder 5">
            <a:extLst>
              <a:ext uri="{FF2B5EF4-FFF2-40B4-BE49-F238E27FC236}">
                <a16:creationId xmlns:a16="http://schemas.microsoft.com/office/drawing/2014/main" id="{FA1CC31A-636C-4891-8D4C-17EF355F4FF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0B6A6C0-C004-46D7-98DA-8B9A425942C4}"/>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9" name="Picture 8">
            <a:extLst>
              <a:ext uri="{FF2B5EF4-FFF2-40B4-BE49-F238E27FC236}">
                <a16:creationId xmlns:a16="http://schemas.microsoft.com/office/drawing/2014/main" id="{60495B28-4B08-4550-9EEA-05F7851669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cxnSp>
        <p:nvCxnSpPr>
          <p:cNvPr id="10" name="Straight Connector 9">
            <a:extLst>
              <a:ext uri="{FF2B5EF4-FFF2-40B4-BE49-F238E27FC236}">
                <a16:creationId xmlns:a16="http://schemas.microsoft.com/office/drawing/2014/main" id="{87BBC026-4A1F-42F8-BC68-A0DC707D07FB}"/>
              </a:ext>
            </a:extLst>
          </p:cNvPr>
          <p:cNvCxnSpPr>
            <a:cxnSpLocks/>
          </p:cNvCxnSpPr>
          <p:nvPr userDrawn="1"/>
        </p:nvCxnSpPr>
        <p:spPr>
          <a:xfrm>
            <a:off x="503998" y="863396"/>
            <a:ext cx="9587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119866"/>
      </p:ext>
    </p:extLst>
  </p:cSld>
  <p:clrMapOvr>
    <a:masterClrMapping/>
  </p:clrMapOvr>
  <p:transition>
    <p:fade/>
  </p:transition>
  <p:extLst>
    <p:ext uri="{DCECCB84-F9BA-43D5-87BE-67443E8EF086}">
      <p15:sldGuideLst xmlns:p15="http://schemas.microsoft.com/office/powerpoint/2012/main">
        <p15:guide id="1" pos="3704">
          <p15:clr>
            <a:srgbClr val="FBAE40"/>
          </p15:clr>
        </p15:guide>
        <p15:guide id="2" pos="397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CE1BC6-6096-4FA0-9898-2934ABB4B66F}"/>
              </a:ext>
            </a:extLst>
          </p:cNvPr>
          <p:cNvSpPr/>
          <p:nvPr userDrawn="1"/>
        </p:nvSpPr>
        <p:spPr>
          <a:xfrm>
            <a:off x="9571383" y="0"/>
            <a:ext cx="2620617" cy="6857971"/>
          </a:xfrm>
          <a:custGeom>
            <a:avLst/>
            <a:gdLst>
              <a:gd name="connsiteX0" fmla="*/ 0 w 2620617"/>
              <a:gd name="connsiteY0" fmla="*/ 0 h 6857971"/>
              <a:gd name="connsiteX1" fmla="*/ 2620617 w 2620617"/>
              <a:gd name="connsiteY1" fmla="*/ 0 h 6857971"/>
              <a:gd name="connsiteX2" fmla="*/ 2620617 w 2620617"/>
              <a:gd name="connsiteY2" fmla="*/ 6857971 h 6857971"/>
              <a:gd name="connsiteX3" fmla="*/ 0 w 2620617"/>
              <a:gd name="connsiteY3" fmla="*/ 6857971 h 6857971"/>
              <a:gd name="connsiteX4" fmla="*/ 0 w 2620617"/>
              <a:gd name="connsiteY4" fmla="*/ 0 h 6857971"/>
              <a:gd name="connsiteX0" fmla="*/ 0 w 2620617"/>
              <a:gd name="connsiteY0" fmla="*/ 0 h 6857971"/>
              <a:gd name="connsiteX1" fmla="*/ 2620617 w 2620617"/>
              <a:gd name="connsiteY1" fmla="*/ 0 h 6857971"/>
              <a:gd name="connsiteX2" fmla="*/ 2620617 w 2620617"/>
              <a:gd name="connsiteY2" fmla="*/ 6857971 h 6857971"/>
              <a:gd name="connsiteX3" fmla="*/ 0 w 2620617"/>
              <a:gd name="connsiteY3" fmla="*/ 6857971 h 6857971"/>
              <a:gd name="connsiteX4" fmla="*/ 0 w 2620617"/>
              <a:gd name="connsiteY4" fmla="*/ 3135796 h 6857971"/>
              <a:gd name="connsiteX5" fmla="*/ 0 w 2620617"/>
              <a:gd name="connsiteY5" fmla="*/ 0 h 6857971"/>
              <a:gd name="connsiteX0" fmla="*/ 0 w 2620617"/>
              <a:gd name="connsiteY0" fmla="*/ 0 h 6857971"/>
              <a:gd name="connsiteX1" fmla="*/ 2620617 w 2620617"/>
              <a:gd name="connsiteY1" fmla="*/ 0 h 6857971"/>
              <a:gd name="connsiteX2" fmla="*/ 2620617 w 2620617"/>
              <a:gd name="connsiteY2" fmla="*/ 6857971 h 6857971"/>
              <a:gd name="connsiteX3" fmla="*/ 0 w 2620617"/>
              <a:gd name="connsiteY3" fmla="*/ 6857971 h 6857971"/>
              <a:gd name="connsiteX4" fmla="*/ 536713 w 2620617"/>
              <a:gd name="connsiteY4" fmla="*/ 3036405 h 6857971"/>
              <a:gd name="connsiteX5" fmla="*/ 0 w 2620617"/>
              <a:gd name="connsiteY5" fmla="*/ 0 h 6857971"/>
              <a:gd name="connsiteX0" fmla="*/ 80855 w 2701472"/>
              <a:gd name="connsiteY0" fmla="*/ 0 h 6857971"/>
              <a:gd name="connsiteX1" fmla="*/ 2701472 w 2701472"/>
              <a:gd name="connsiteY1" fmla="*/ 0 h 6857971"/>
              <a:gd name="connsiteX2" fmla="*/ 2701472 w 2701472"/>
              <a:gd name="connsiteY2" fmla="*/ 6857971 h 6857971"/>
              <a:gd name="connsiteX3" fmla="*/ 80855 w 2701472"/>
              <a:gd name="connsiteY3" fmla="*/ 6857971 h 6857971"/>
              <a:gd name="connsiteX4" fmla="*/ 617568 w 2701472"/>
              <a:gd name="connsiteY4" fmla="*/ 3036405 h 6857971"/>
              <a:gd name="connsiteX5" fmla="*/ 80855 w 2701472"/>
              <a:gd name="connsiteY5" fmla="*/ 0 h 6857971"/>
              <a:gd name="connsiteX0" fmla="*/ 80855 w 2701472"/>
              <a:gd name="connsiteY0" fmla="*/ 0 h 6857971"/>
              <a:gd name="connsiteX1" fmla="*/ 2701472 w 2701472"/>
              <a:gd name="connsiteY1" fmla="*/ 0 h 6857971"/>
              <a:gd name="connsiteX2" fmla="*/ 2701472 w 2701472"/>
              <a:gd name="connsiteY2" fmla="*/ 6857971 h 6857971"/>
              <a:gd name="connsiteX3" fmla="*/ 80855 w 2701472"/>
              <a:gd name="connsiteY3" fmla="*/ 6857971 h 6857971"/>
              <a:gd name="connsiteX4" fmla="*/ 617568 w 2701472"/>
              <a:gd name="connsiteY4" fmla="*/ 3036405 h 6857971"/>
              <a:gd name="connsiteX5" fmla="*/ 80855 w 2701472"/>
              <a:gd name="connsiteY5" fmla="*/ 0 h 6857971"/>
              <a:gd name="connsiteX0" fmla="*/ 0 w 2620617"/>
              <a:gd name="connsiteY0" fmla="*/ 0 h 6857971"/>
              <a:gd name="connsiteX1" fmla="*/ 2620617 w 2620617"/>
              <a:gd name="connsiteY1" fmla="*/ 0 h 6857971"/>
              <a:gd name="connsiteX2" fmla="*/ 2620617 w 2620617"/>
              <a:gd name="connsiteY2" fmla="*/ 6857971 h 6857971"/>
              <a:gd name="connsiteX3" fmla="*/ 0 w 2620617"/>
              <a:gd name="connsiteY3" fmla="*/ 6857971 h 6857971"/>
              <a:gd name="connsiteX4" fmla="*/ 536713 w 2620617"/>
              <a:gd name="connsiteY4" fmla="*/ 3036405 h 6857971"/>
              <a:gd name="connsiteX5" fmla="*/ 0 w 2620617"/>
              <a:gd name="connsiteY5" fmla="*/ 0 h 685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617" h="6857971">
                <a:moveTo>
                  <a:pt x="0" y="0"/>
                </a:moveTo>
                <a:lnTo>
                  <a:pt x="2620617" y="0"/>
                </a:lnTo>
                <a:lnTo>
                  <a:pt x="2620617" y="6857971"/>
                </a:lnTo>
                <a:lnTo>
                  <a:pt x="0" y="6857971"/>
                </a:lnTo>
                <a:cubicBezTo>
                  <a:pt x="249031" y="5947717"/>
                  <a:pt x="536713" y="4179400"/>
                  <a:pt x="536713" y="3036405"/>
                </a:cubicBezTo>
                <a:cubicBezTo>
                  <a:pt x="536713" y="1893410"/>
                  <a:pt x="308666" y="56570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5" name="Date Placeholder 4">
            <a:extLst>
              <a:ext uri="{FF2B5EF4-FFF2-40B4-BE49-F238E27FC236}">
                <a16:creationId xmlns:a16="http://schemas.microsoft.com/office/drawing/2014/main" id="{DDA9971B-36D6-43CD-A627-6FFB736622C5}"/>
              </a:ext>
            </a:extLst>
          </p:cNvPr>
          <p:cNvSpPr>
            <a:spLocks noGrp="1"/>
          </p:cNvSpPr>
          <p:nvPr>
            <p:ph type="dt" sz="half" idx="10"/>
          </p:nvPr>
        </p:nvSpPr>
        <p:spPr/>
        <p:txBody>
          <a:bodyPr/>
          <a:lstStyle/>
          <a:p>
            <a:fld id="{2C47DCA7-96EC-430C-A40F-B7580A9681C0}" type="datetime1">
              <a:rPr lang="en-US" smtClean="0"/>
              <a:t>4/12/2024</a:t>
            </a:fld>
            <a:endParaRPr lang="en-GB" dirty="0"/>
          </a:p>
        </p:txBody>
      </p:sp>
      <p:sp>
        <p:nvSpPr>
          <p:cNvPr id="6" name="Footer Placeholder 5">
            <a:extLst>
              <a:ext uri="{FF2B5EF4-FFF2-40B4-BE49-F238E27FC236}">
                <a16:creationId xmlns:a16="http://schemas.microsoft.com/office/drawing/2014/main" id="{FA1CC31A-636C-4891-8D4C-17EF355F4FF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0B6A6C0-C004-46D7-98DA-8B9A425942C4}"/>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9" name="Picture 8">
            <a:extLst>
              <a:ext uri="{FF2B5EF4-FFF2-40B4-BE49-F238E27FC236}">
                <a16:creationId xmlns:a16="http://schemas.microsoft.com/office/drawing/2014/main" id="{60495B28-4B08-4550-9EEA-05F7851669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
        <p:nvSpPr>
          <p:cNvPr id="13" name="Text Placeholder 12">
            <a:extLst>
              <a:ext uri="{FF2B5EF4-FFF2-40B4-BE49-F238E27FC236}">
                <a16:creationId xmlns:a16="http://schemas.microsoft.com/office/drawing/2014/main" id="{E8A1040F-C4E6-4C76-94C5-504E01CC5EB1}"/>
              </a:ext>
            </a:extLst>
          </p:cNvPr>
          <p:cNvSpPr>
            <a:spLocks noGrp="1"/>
          </p:cNvSpPr>
          <p:nvPr>
            <p:ph type="body" sz="quarter" idx="13"/>
          </p:nvPr>
        </p:nvSpPr>
        <p:spPr>
          <a:xfrm>
            <a:off x="515938" y="1808163"/>
            <a:ext cx="9012237" cy="4141787"/>
          </a:xfrm>
        </p:spPr>
        <p:txBody>
          <a:bodyPr/>
          <a:lstStyle>
            <a:lvl1pPr>
              <a:defRPr sz="2000"/>
            </a:lvl1pPr>
            <a:lvl2pPr>
              <a:defRPr sz="5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97066933"/>
      </p:ext>
    </p:extLst>
  </p:cSld>
  <p:clrMapOvr>
    <a:masterClrMapping/>
  </p:clrMapOvr>
  <p:transition>
    <p:fade/>
  </p:transition>
  <p:extLst>
    <p:ext uri="{DCECCB84-F9BA-43D5-87BE-67443E8EF086}">
      <p15:sldGuideLst xmlns:p15="http://schemas.microsoft.com/office/powerpoint/2012/main">
        <p15:guide id="1" pos="3704">
          <p15:clr>
            <a:srgbClr val="FBAE40"/>
          </p15:clr>
        </p15:guide>
        <p15:guide id="2" pos="397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DED4E-246B-48D2-B4D5-5DB85047D008}"/>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3D338B65-DE45-48C4-A9BE-72CE5F489445}"/>
              </a:ext>
            </a:extLst>
          </p:cNvPr>
          <p:cNvSpPr>
            <a:spLocks noGrp="1"/>
          </p:cNvSpPr>
          <p:nvPr>
            <p:ph type="dt" sz="half" idx="10"/>
          </p:nvPr>
        </p:nvSpPr>
        <p:spPr/>
        <p:txBody>
          <a:bodyPr/>
          <a:lstStyle/>
          <a:p>
            <a:fld id="{D3067CA0-71CD-460B-B5F5-BB407B0644C0}" type="datetime1">
              <a:rPr lang="en-US" smtClean="0"/>
              <a:t>4/12/2024</a:t>
            </a:fld>
            <a:endParaRPr lang="en-GB" dirty="0"/>
          </a:p>
        </p:txBody>
      </p:sp>
      <p:sp>
        <p:nvSpPr>
          <p:cNvPr id="4" name="Footer Placeholder 3">
            <a:extLst>
              <a:ext uri="{FF2B5EF4-FFF2-40B4-BE49-F238E27FC236}">
                <a16:creationId xmlns:a16="http://schemas.microsoft.com/office/drawing/2014/main" id="{CE381E94-F117-4C61-B88E-979C3BFB46E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6BFD1F9-C296-41ED-B110-9B5924EE6C5C}"/>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7" name="Picture 6">
            <a:extLst>
              <a:ext uri="{FF2B5EF4-FFF2-40B4-BE49-F238E27FC236}">
                <a16:creationId xmlns:a16="http://schemas.microsoft.com/office/drawing/2014/main" id="{7419E00E-3B7B-4640-9CA2-C8606BC8FA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cxnSp>
        <p:nvCxnSpPr>
          <p:cNvPr id="8" name="Straight Connector 7">
            <a:extLst>
              <a:ext uri="{FF2B5EF4-FFF2-40B4-BE49-F238E27FC236}">
                <a16:creationId xmlns:a16="http://schemas.microsoft.com/office/drawing/2014/main" id="{64B76950-3FC8-446E-8189-3A8C33AFBB3F}"/>
              </a:ext>
            </a:extLst>
          </p:cNvPr>
          <p:cNvCxnSpPr>
            <a:cxnSpLocks/>
          </p:cNvCxnSpPr>
          <p:nvPr userDrawn="1"/>
        </p:nvCxnSpPr>
        <p:spPr>
          <a:xfrm>
            <a:off x="503998" y="863396"/>
            <a:ext cx="9587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07027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8BB512-B9C4-4522-BC9D-3BA6B5783096}"/>
              </a:ext>
            </a:extLst>
          </p:cNvPr>
          <p:cNvSpPr>
            <a:spLocks noGrp="1"/>
          </p:cNvSpPr>
          <p:nvPr>
            <p:ph type="dt" sz="half" idx="10"/>
          </p:nvPr>
        </p:nvSpPr>
        <p:spPr/>
        <p:txBody>
          <a:bodyPr/>
          <a:lstStyle/>
          <a:p>
            <a:fld id="{B6925F73-FFED-4D83-8B6C-644849883E31}" type="datetime1">
              <a:rPr lang="en-US" smtClean="0"/>
              <a:t>4/12/2024</a:t>
            </a:fld>
            <a:endParaRPr lang="en-GB" dirty="0"/>
          </a:p>
        </p:txBody>
      </p:sp>
      <p:sp>
        <p:nvSpPr>
          <p:cNvPr id="3" name="Footer Placeholder 2">
            <a:extLst>
              <a:ext uri="{FF2B5EF4-FFF2-40B4-BE49-F238E27FC236}">
                <a16:creationId xmlns:a16="http://schemas.microsoft.com/office/drawing/2014/main" id="{150B2CA1-0640-4723-913D-2558B9C1EDD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83AB39F-6D5A-4D57-990C-9C248455C325}"/>
              </a:ext>
            </a:extLst>
          </p:cNvPr>
          <p:cNvSpPr>
            <a:spLocks noGrp="1"/>
          </p:cNvSpPr>
          <p:nvPr>
            <p:ph type="sldNum" sz="quarter" idx="12"/>
          </p:nvPr>
        </p:nvSpPr>
        <p:spPr/>
        <p:txBody>
          <a:bodyPr/>
          <a:lstStyle/>
          <a:p>
            <a:fld id="{7CEFE087-F4A6-4AEE-BB57-A1C008D50EF6}" type="slidenum">
              <a:rPr lang="en-GB" smtClean="0"/>
              <a:t>‹#›</a:t>
            </a:fld>
            <a:endParaRPr lang="en-GB" dirty="0"/>
          </a:p>
        </p:txBody>
      </p:sp>
      <p:pic>
        <p:nvPicPr>
          <p:cNvPr id="6" name="Picture 5">
            <a:extLst>
              <a:ext uri="{FF2B5EF4-FFF2-40B4-BE49-F238E27FC236}">
                <a16:creationId xmlns:a16="http://schemas.microsoft.com/office/drawing/2014/main" id="{08011FF5-7970-40C1-AD16-823150A685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Tree>
    <p:extLst>
      <p:ext uri="{BB962C8B-B14F-4D97-AF65-F5344CB8AC3E}">
        <p14:creationId xmlns:p14="http://schemas.microsoft.com/office/powerpoint/2010/main" val="224619158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cruffy">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9A31283D-41F7-41D3-BBAD-64E9548497BA}"/>
              </a:ext>
            </a:extLst>
          </p:cNvPr>
          <p:cNvSpPr>
            <a:spLocks/>
          </p:cNvSpPr>
          <p:nvPr userDrawn="1"/>
        </p:nvSpPr>
        <p:spPr bwMode="auto">
          <a:xfrm>
            <a:off x="0" y="2641023"/>
            <a:ext cx="12192000" cy="4218571"/>
          </a:xfrm>
          <a:custGeom>
            <a:avLst/>
            <a:gdLst>
              <a:gd name="T0" fmla="*/ 247 w 256"/>
              <a:gd name="T1" fmla="*/ 7 h 91"/>
              <a:gd name="T2" fmla="*/ 243 w 256"/>
              <a:gd name="T3" fmla="*/ 9 h 91"/>
              <a:gd name="T4" fmla="*/ 243 w 256"/>
              <a:gd name="T5" fmla="*/ 5 h 91"/>
              <a:gd name="T6" fmla="*/ 237 w 256"/>
              <a:gd name="T7" fmla="*/ 10 h 91"/>
              <a:gd name="T8" fmla="*/ 230 w 256"/>
              <a:gd name="T9" fmla="*/ 16 h 91"/>
              <a:gd name="T10" fmla="*/ 236 w 256"/>
              <a:gd name="T11" fmla="*/ 1 h 91"/>
              <a:gd name="T12" fmla="*/ 229 w 256"/>
              <a:gd name="T13" fmla="*/ 11 h 91"/>
              <a:gd name="T14" fmla="*/ 217 w 256"/>
              <a:gd name="T15" fmla="*/ 23 h 91"/>
              <a:gd name="T16" fmla="*/ 220 w 256"/>
              <a:gd name="T17" fmla="*/ 17 h 91"/>
              <a:gd name="T18" fmla="*/ 213 w 256"/>
              <a:gd name="T19" fmla="*/ 22 h 91"/>
              <a:gd name="T20" fmla="*/ 216 w 256"/>
              <a:gd name="T21" fmla="*/ 15 h 91"/>
              <a:gd name="T22" fmla="*/ 206 w 256"/>
              <a:gd name="T23" fmla="*/ 27 h 91"/>
              <a:gd name="T24" fmla="*/ 213 w 256"/>
              <a:gd name="T25" fmla="*/ 13 h 91"/>
              <a:gd name="T26" fmla="*/ 207 w 256"/>
              <a:gd name="T27" fmla="*/ 14 h 91"/>
              <a:gd name="T28" fmla="*/ 198 w 256"/>
              <a:gd name="T29" fmla="*/ 22 h 91"/>
              <a:gd name="T30" fmla="*/ 185 w 256"/>
              <a:gd name="T31" fmla="*/ 35 h 91"/>
              <a:gd name="T32" fmla="*/ 169 w 256"/>
              <a:gd name="T33" fmla="*/ 40 h 91"/>
              <a:gd name="T34" fmla="*/ 175 w 256"/>
              <a:gd name="T35" fmla="*/ 33 h 91"/>
              <a:gd name="T36" fmla="*/ 175 w 256"/>
              <a:gd name="T37" fmla="*/ 30 h 91"/>
              <a:gd name="T38" fmla="*/ 145 w 256"/>
              <a:gd name="T39" fmla="*/ 43 h 91"/>
              <a:gd name="T40" fmla="*/ 146 w 256"/>
              <a:gd name="T41" fmla="*/ 41 h 91"/>
              <a:gd name="T42" fmla="*/ 138 w 256"/>
              <a:gd name="T43" fmla="*/ 42 h 91"/>
              <a:gd name="T44" fmla="*/ 136 w 256"/>
              <a:gd name="T45" fmla="*/ 43 h 91"/>
              <a:gd name="T46" fmla="*/ 143 w 256"/>
              <a:gd name="T47" fmla="*/ 39 h 91"/>
              <a:gd name="T48" fmla="*/ 112 w 256"/>
              <a:gd name="T49" fmla="*/ 37 h 91"/>
              <a:gd name="T50" fmla="*/ 100 w 256"/>
              <a:gd name="T51" fmla="*/ 39 h 91"/>
              <a:gd name="T52" fmla="*/ 116 w 256"/>
              <a:gd name="T53" fmla="*/ 28 h 91"/>
              <a:gd name="T54" fmla="*/ 86 w 256"/>
              <a:gd name="T55" fmla="*/ 37 h 91"/>
              <a:gd name="T56" fmla="*/ 92 w 256"/>
              <a:gd name="T57" fmla="*/ 33 h 91"/>
              <a:gd name="T58" fmla="*/ 83 w 256"/>
              <a:gd name="T59" fmla="*/ 34 h 91"/>
              <a:gd name="T60" fmla="*/ 90 w 256"/>
              <a:gd name="T61" fmla="*/ 29 h 91"/>
              <a:gd name="T62" fmla="*/ 73 w 256"/>
              <a:gd name="T63" fmla="*/ 34 h 91"/>
              <a:gd name="T64" fmla="*/ 89 w 256"/>
              <a:gd name="T65" fmla="*/ 26 h 91"/>
              <a:gd name="T66" fmla="*/ 82 w 256"/>
              <a:gd name="T67" fmla="*/ 23 h 91"/>
              <a:gd name="T68" fmla="*/ 69 w 256"/>
              <a:gd name="T69" fmla="*/ 24 h 91"/>
              <a:gd name="T70" fmla="*/ 49 w 256"/>
              <a:gd name="T71" fmla="*/ 28 h 91"/>
              <a:gd name="T72" fmla="*/ 39 w 256"/>
              <a:gd name="T73" fmla="*/ 25 h 91"/>
              <a:gd name="T74" fmla="*/ 31 w 256"/>
              <a:gd name="T75" fmla="*/ 23 h 91"/>
              <a:gd name="T76" fmla="*/ 33 w 256"/>
              <a:gd name="T77" fmla="*/ 22 h 91"/>
              <a:gd name="T78" fmla="*/ 34 w 256"/>
              <a:gd name="T79" fmla="*/ 20 h 91"/>
              <a:gd name="T80" fmla="*/ 9 w 256"/>
              <a:gd name="T81" fmla="*/ 19 h 91"/>
              <a:gd name="T82" fmla="*/ 0 w 256"/>
              <a:gd name="T83" fmla="*/ 91 h 91"/>
              <a:gd name="T84" fmla="*/ 256 w 256"/>
              <a:gd name="T85" fmla="*/ 7 h 91"/>
              <a:gd name="connsiteX0" fmla="*/ 9844 w 10000"/>
              <a:gd name="connsiteY0" fmla="*/ 818 h 9939"/>
              <a:gd name="connsiteX1" fmla="*/ 9648 w 10000"/>
              <a:gd name="connsiteY1" fmla="*/ 708 h 9939"/>
              <a:gd name="connsiteX2" fmla="*/ 9570 w 10000"/>
              <a:gd name="connsiteY2" fmla="*/ 708 h 9939"/>
              <a:gd name="connsiteX3" fmla="*/ 9492 w 10000"/>
              <a:gd name="connsiteY3" fmla="*/ 928 h 9939"/>
              <a:gd name="connsiteX4" fmla="*/ 9492 w 10000"/>
              <a:gd name="connsiteY4" fmla="*/ 598 h 9939"/>
              <a:gd name="connsiteX5" fmla="*/ 9492 w 10000"/>
              <a:gd name="connsiteY5" fmla="*/ 488 h 9939"/>
              <a:gd name="connsiteX6" fmla="*/ 9180 w 10000"/>
              <a:gd name="connsiteY6" fmla="*/ 1368 h 9939"/>
              <a:gd name="connsiteX7" fmla="*/ 9258 w 10000"/>
              <a:gd name="connsiteY7" fmla="*/ 1038 h 9939"/>
              <a:gd name="connsiteX8" fmla="*/ 9219 w 10000"/>
              <a:gd name="connsiteY8" fmla="*/ 928 h 9939"/>
              <a:gd name="connsiteX9" fmla="*/ 8984 w 10000"/>
              <a:gd name="connsiteY9" fmla="*/ 1697 h 9939"/>
              <a:gd name="connsiteX10" fmla="*/ 8945 w 10000"/>
              <a:gd name="connsiteY10" fmla="*/ 1807 h 9939"/>
              <a:gd name="connsiteX11" fmla="*/ 9219 w 10000"/>
              <a:gd name="connsiteY11" fmla="*/ 49 h 9939"/>
              <a:gd name="connsiteX12" fmla="*/ 9180 w 10000"/>
              <a:gd name="connsiteY12" fmla="*/ 49 h 9939"/>
              <a:gd name="connsiteX13" fmla="*/ 8945 w 10000"/>
              <a:gd name="connsiteY13" fmla="*/ 1148 h 9939"/>
              <a:gd name="connsiteX14" fmla="*/ 8594 w 10000"/>
              <a:gd name="connsiteY14" fmla="*/ 2357 h 9939"/>
              <a:gd name="connsiteX15" fmla="*/ 8477 w 10000"/>
              <a:gd name="connsiteY15" fmla="*/ 2466 h 9939"/>
              <a:gd name="connsiteX16" fmla="*/ 8555 w 10000"/>
              <a:gd name="connsiteY16" fmla="*/ 2137 h 9939"/>
              <a:gd name="connsiteX17" fmla="*/ 8594 w 10000"/>
              <a:gd name="connsiteY17" fmla="*/ 1807 h 9939"/>
              <a:gd name="connsiteX18" fmla="*/ 8320 w 10000"/>
              <a:gd name="connsiteY18" fmla="*/ 2576 h 9939"/>
              <a:gd name="connsiteX19" fmla="*/ 8320 w 10000"/>
              <a:gd name="connsiteY19" fmla="*/ 2357 h 9939"/>
              <a:gd name="connsiteX20" fmla="*/ 8555 w 10000"/>
              <a:gd name="connsiteY20" fmla="*/ 1258 h 9939"/>
              <a:gd name="connsiteX21" fmla="*/ 8438 w 10000"/>
              <a:gd name="connsiteY21" fmla="*/ 1587 h 9939"/>
              <a:gd name="connsiteX22" fmla="*/ 8047 w 10000"/>
              <a:gd name="connsiteY22" fmla="*/ 3016 h 9939"/>
              <a:gd name="connsiteX23" fmla="*/ 8047 w 10000"/>
              <a:gd name="connsiteY23" fmla="*/ 2906 h 9939"/>
              <a:gd name="connsiteX24" fmla="*/ 8242 w 10000"/>
              <a:gd name="connsiteY24" fmla="*/ 1917 h 9939"/>
              <a:gd name="connsiteX25" fmla="*/ 8320 w 10000"/>
              <a:gd name="connsiteY25" fmla="*/ 1368 h 9939"/>
              <a:gd name="connsiteX26" fmla="*/ 7734 w 10000"/>
              <a:gd name="connsiteY26" fmla="*/ 3126 h 9939"/>
              <a:gd name="connsiteX27" fmla="*/ 8086 w 10000"/>
              <a:gd name="connsiteY27" fmla="*/ 1477 h 9939"/>
              <a:gd name="connsiteX28" fmla="*/ 7734 w 10000"/>
              <a:gd name="connsiteY28" fmla="*/ 2686 h 9939"/>
              <a:gd name="connsiteX29" fmla="*/ 7734 w 10000"/>
              <a:gd name="connsiteY29" fmla="*/ 2357 h 9939"/>
              <a:gd name="connsiteX30" fmla="*/ 7227 w 10000"/>
              <a:gd name="connsiteY30" fmla="*/ 3895 h 9939"/>
              <a:gd name="connsiteX31" fmla="*/ 7227 w 10000"/>
              <a:gd name="connsiteY31" fmla="*/ 3785 h 9939"/>
              <a:gd name="connsiteX32" fmla="*/ 7422 w 10000"/>
              <a:gd name="connsiteY32" fmla="*/ 2906 h 9939"/>
              <a:gd name="connsiteX33" fmla="*/ 6602 w 10000"/>
              <a:gd name="connsiteY33" fmla="*/ 4335 h 9939"/>
              <a:gd name="connsiteX34" fmla="*/ 6641 w 10000"/>
              <a:gd name="connsiteY34" fmla="*/ 4115 h 9939"/>
              <a:gd name="connsiteX35" fmla="*/ 6836 w 10000"/>
              <a:gd name="connsiteY35" fmla="*/ 3565 h 9939"/>
              <a:gd name="connsiteX36" fmla="*/ 6484 w 10000"/>
              <a:gd name="connsiteY36" fmla="*/ 4005 h 9939"/>
              <a:gd name="connsiteX37" fmla="*/ 6836 w 10000"/>
              <a:gd name="connsiteY37" fmla="*/ 3236 h 9939"/>
              <a:gd name="connsiteX38" fmla="*/ 5938 w 10000"/>
              <a:gd name="connsiteY38" fmla="*/ 4444 h 9939"/>
              <a:gd name="connsiteX39" fmla="*/ 5664 w 10000"/>
              <a:gd name="connsiteY39" fmla="*/ 4664 h 9939"/>
              <a:gd name="connsiteX40" fmla="*/ 5625 w 10000"/>
              <a:gd name="connsiteY40" fmla="*/ 4664 h 9939"/>
              <a:gd name="connsiteX41" fmla="*/ 5703 w 10000"/>
              <a:gd name="connsiteY41" fmla="*/ 4444 h 9939"/>
              <a:gd name="connsiteX42" fmla="*/ 5430 w 10000"/>
              <a:gd name="connsiteY42" fmla="*/ 4554 h 9939"/>
              <a:gd name="connsiteX43" fmla="*/ 5391 w 10000"/>
              <a:gd name="connsiteY43" fmla="*/ 4554 h 9939"/>
              <a:gd name="connsiteX44" fmla="*/ 5391 w 10000"/>
              <a:gd name="connsiteY44" fmla="*/ 4554 h 9939"/>
              <a:gd name="connsiteX45" fmla="*/ 5313 w 10000"/>
              <a:gd name="connsiteY45" fmla="*/ 4664 h 9939"/>
              <a:gd name="connsiteX46" fmla="*/ 5234 w 10000"/>
              <a:gd name="connsiteY46" fmla="*/ 4554 h 9939"/>
              <a:gd name="connsiteX47" fmla="*/ 5586 w 10000"/>
              <a:gd name="connsiteY47" fmla="*/ 4225 h 9939"/>
              <a:gd name="connsiteX48" fmla="*/ 4141 w 10000"/>
              <a:gd name="connsiteY48" fmla="*/ 4444 h 9939"/>
              <a:gd name="connsiteX49" fmla="*/ 4375 w 10000"/>
              <a:gd name="connsiteY49" fmla="*/ 4005 h 9939"/>
              <a:gd name="connsiteX50" fmla="*/ 4375 w 10000"/>
              <a:gd name="connsiteY50" fmla="*/ 3895 h 9939"/>
              <a:gd name="connsiteX51" fmla="*/ 3906 w 10000"/>
              <a:gd name="connsiteY51" fmla="*/ 4225 h 9939"/>
              <a:gd name="connsiteX52" fmla="*/ 4570 w 10000"/>
              <a:gd name="connsiteY52" fmla="*/ 3016 h 9939"/>
              <a:gd name="connsiteX53" fmla="*/ 4531 w 10000"/>
              <a:gd name="connsiteY53" fmla="*/ 3016 h 9939"/>
              <a:gd name="connsiteX54" fmla="*/ 4102 w 10000"/>
              <a:gd name="connsiteY54" fmla="*/ 3675 h 9939"/>
              <a:gd name="connsiteX55" fmla="*/ 3359 w 10000"/>
              <a:gd name="connsiteY55" fmla="*/ 4005 h 9939"/>
              <a:gd name="connsiteX56" fmla="*/ 3516 w 10000"/>
              <a:gd name="connsiteY56" fmla="*/ 3785 h 9939"/>
              <a:gd name="connsiteX57" fmla="*/ 3594 w 10000"/>
              <a:gd name="connsiteY57" fmla="*/ 3565 h 9939"/>
              <a:gd name="connsiteX58" fmla="*/ 3203 w 10000"/>
              <a:gd name="connsiteY58" fmla="*/ 3785 h 9939"/>
              <a:gd name="connsiteX59" fmla="*/ 3242 w 10000"/>
              <a:gd name="connsiteY59" fmla="*/ 3675 h 9939"/>
              <a:gd name="connsiteX60" fmla="*/ 3672 w 10000"/>
              <a:gd name="connsiteY60" fmla="*/ 3016 h 9939"/>
              <a:gd name="connsiteX61" fmla="*/ 3516 w 10000"/>
              <a:gd name="connsiteY61" fmla="*/ 3126 h 9939"/>
              <a:gd name="connsiteX62" fmla="*/ 2891 w 10000"/>
              <a:gd name="connsiteY62" fmla="*/ 3785 h 9939"/>
              <a:gd name="connsiteX63" fmla="*/ 2852 w 10000"/>
              <a:gd name="connsiteY63" fmla="*/ 3675 h 9939"/>
              <a:gd name="connsiteX64" fmla="*/ 3281 w 10000"/>
              <a:gd name="connsiteY64" fmla="*/ 3236 h 9939"/>
              <a:gd name="connsiteX65" fmla="*/ 3477 w 10000"/>
              <a:gd name="connsiteY65" fmla="*/ 2796 h 9939"/>
              <a:gd name="connsiteX66" fmla="*/ 2539 w 10000"/>
              <a:gd name="connsiteY66" fmla="*/ 3346 h 9939"/>
              <a:gd name="connsiteX67" fmla="*/ 3203 w 10000"/>
              <a:gd name="connsiteY67" fmla="*/ 2466 h 9939"/>
              <a:gd name="connsiteX68" fmla="*/ 2617 w 10000"/>
              <a:gd name="connsiteY68" fmla="*/ 2906 h 9939"/>
              <a:gd name="connsiteX69" fmla="*/ 2695 w 10000"/>
              <a:gd name="connsiteY69" fmla="*/ 2576 h 9939"/>
              <a:gd name="connsiteX70" fmla="*/ 1914 w 10000"/>
              <a:gd name="connsiteY70" fmla="*/ 3126 h 9939"/>
              <a:gd name="connsiteX71" fmla="*/ 1914 w 10000"/>
              <a:gd name="connsiteY71" fmla="*/ 3016 h 9939"/>
              <a:gd name="connsiteX72" fmla="*/ 2305 w 10000"/>
              <a:gd name="connsiteY72" fmla="*/ 2576 h 9939"/>
              <a:gd name="connsiteX73" fmla="*/ 1523 w 10000"/>
              <a:gd name="connsiteY73" fmla="*/ 2686 h 9939"/>
              <a:gd name="connsiteX74" fmla="*/ 1758 w 10000"/>
              <a:gd name="connsiteY74" fmla="*/ 2576 h 9939"/>
              <a:gd name="connsiteX75" fmla="*/ 1211 w 10000"/>
              <a:gd name="connsiteY75" fmla="*/ 2466 h 9939"/>
              <a:gd name="connsiteX76" fmla="*/ 1211 w 10000"/>
              <a:gd name="connsiteY76" fmla="*/ 2466 h 9939"/>
              <a:gd name="connsiteX77" fmla="*/ 1289 w 10000"/>
              <a:gd name="connsiteY77" fmla="*/ 2357 h 9939"/>
              <a:gd name="connsiteX78" fmla="*/ 1602 w 10000"/>
              <a:gd name="connsiteY78" fmla="*/ 2247 h 9939"/>
              <a:gd name="connsiteX79" fmla="*/ 1328 w 10000"/>
              <a:gd name="connsiteY79" fmla="*/ 2137 h 9939"/>
              <a:gd name="connsiteX80" fmla="*/ 1641 w 10000"/>
              <a:gd name="connsiteY80" fmla="*/ 1917 h 9939"/>
              <a:gd name="connsiteX81" fmla="*/ 352 w 10000"/>
              <a:gd name="connsiteY81" fmla="*/ 2027 h 9939"/>
              <a:gd name="connsiteX82" fmla="*/ 0 w 10000"/>
              <a:gd name="connsiteY82" fmla="*/ 1917 h 9939"/>
              <a:gd name="connsiteX83" fmla="*/ 0 w 10000"/>
              <a:gd name="connsiteY83" fmla="*/ 9939 h 9939"/>
              <a:gd name="connsiteX84" fmla="*/ 10000 w 10000"/>
              <a:gd name="connsiteY84" fmla="*/ 9939 h 9939"/>
              <a:gd name="connsiteX85" fmla="*/ 10000 w 10000"/>
              <a:gd name="connsiteY85" fmla="*/ 708 h 9939"/>
              <a:gd name="connsiteX86" fmla="*/ 9844 w 10000"/>
              <a:gd name="connsiteY86" fmla="*/ 818 h 9939"/>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13 w 10000"/>
              <a:gd name="connsiteY44" fmla="*/ 4693 h 10000"/>
              <a:gd name="connsiteX45" fmla="*/ 5234 w 10000"/>
              <a:gd name="connsiteY45" fmla="*/ 4582 h 10000"/>
              <a:gd name="connsiteX46" fmla="*/ 5586 w 10000"/>
              <a:gd name="connsiteY46" fmla="*/ 4251 h 10000"/>
              <a:gd name="connsiteX47" fmla="*/ 4141 w 10000"/>
              <a:gd name="connsiteY47" fmla="*/ 4471 h 10000"/>
              <a:gd name="connsiteX48" fmla="*/ 4375 w 10000"/>
              <a:gd name="connsiteY48" fmla="*/ 4030 h 10000"/>
              <a:gd name="connsiteX49" fmla="*/ 4375 w 10000"/>
              <a:gd name="connsiteY49" fmla="*/ 3919 h 10000"/>
              <a:gd name="connsiteX50" fmla="*/ 3906 w 10000"/>
              <a:gd name="connsiteY50" fmla="*/ 4251 h 10000"/>
              <a:gd name="connsiteX51" fmla="*/ 4570 w 10000"/>
              <a:gd name="connsiteY51" fmla="*/ 3035 h 10000"/>
              <a:gd name="connsiteX52" fmla="*/ 4531 w 10000"/>
              <a:gd name="connsiteY52" fmla="*/ 3035 h 10000"/>
              <a:gd name="connsiteX53" fmla="*/ 4102 w 10000"/>
              <a:gd name="connsiteY53" fmla="*/ 3698 h 10000"/>
              <a:gd name="connsiteX54" fmla="*/ 3359 w 10000"/>
              <a:gd name="connsiteY54" fmla="*/ 4030 h 10000"/>
              <a:gd name="connsiteX55" fmla="*/ 3516 w 10000"/>
              <a:gd name="connsiteY55" fmla="*/ 3808 h 10000"/>
              <a:gd name="connsiteX56" fmla="*/ 3594 w 10000"/>
              <a:gd name="connsiteY56" fmla="*/ 3587 h 10000"/>
              <a:gd name="connsiteX57" fmla="*/ 3203 w 10000"/>
              <a:gd name="connsiteY57" fmla="*/ 3808 h 10000"/>
              <a:gd name="connsiteX58" fmla="*/ 3242 w 10000"/>
              <a:gd name="connsiteY58" fmla="*/ 3698 h 10000"/>
              <a:gd name="connsiteX59" fmla="*/ 3672 w 10000"/>
              <a:gd name="connsiteY59" fmla="*/ 3035 h 10000"/>
              <a:gd name="connsiteX60" fmla="*/ 3516 w 10000"/>
              <a:gd name="connsiteY60" fmla="*/ 3145 h 10000"/>
              <a:gd name="connsiteX61" fmla="*/ 2891 w 10000"/>
              <a:gd name="connsiteY61" fmla="*/ 3808 h 10000"/>
              <a:gd name="connsiteX62" fmla="*/ 2852 w 10000"/>
              <a:gd name="connsiteY62" fmla="*/ 3698 h 10000"/>
              <a:gd name="connsiteX63" fmla="*/ 3281 w 10000"/>
              <a:gd name="connsiteY63" fmla="*/ 3256 h 10000"/>
              <a:gd name="connsiteX64" fmla="*/ 3477 w 10000"/>
              <a:gd name="connsiteY64" fmla="*/ 2813 h 10000"/>
              <a:gd name="connsiteX65" fmla="*/ 2539 w 10000"/>
              <a:gd name="connsiteY65" fmla="*/ 3367 h 10000"/>
              <a:gd name="connsiteX66" fmla="*/ 3203 w 10000"/>
              <a:gd name="connsiteY66" fmla="*/ 2481 h 10000"/>
              <a:gd name="connsiteX67" fmla="*/ 2617 w 10000"/>
              <a:gd name="connsiteY67" fmla="*/ 2924 h 10000"/>
              <a:gd name="connsiteX68" fmla="*/ 2695 w 10000"/>
              <a:gd name="connsiteY68" fmla="*/ 2592 h 10000"/>
              <a:gd name="connsiteX69" fmla="*/ 1914 w 10000"/>
              <a:gd name="connsiteY69" fmla="*/ 3145 h 10000"/>
              <a:gd name="connsiteX70" fmla="*/ 1914 w 10000"/>
              <a:gd name="connsiteY70" fmla="*/ 3035 h 10000"/>
              <a:gd name="connsiteX71" fmla="*/ 2305 w 10000"/>
              <a:gd name="connsiteY71" fmla="*/ 2592 h 10000"/>
              <a:gd name="connsiteX72" fmla="*/ 1523 w 10000"/>
              <a:gd name="connsiteY72" fmla="*/ 2702 h 10000"/>
              <a:gd name="connsiteX73" fmla="*/ 1758 w 10000"/>
              <a:gd name="connsiteY73" fmla="*/ 2592 h 10000"/>
              <a:gd name="connsiteX74" fmla="*/ 1211 w 10000"/>
              <a:gd name="connsiteY74" fmla="*/ 2481 h 10000"/>
              <a:gd name="connsiteX75" fmla="*/ 1211 w 10000"/>
              <a:gd name="connsiteY75" fmla="*/ 2481 h 10000"/>
              <a:gd name="connsiteX76" fmla="*/ 1289 w 10000"/>
              <a:gd name="connsiteY76" fmla="*/ 2371 h 10000"/>
              <a:gd name="connsiteX77" fmla="*/ 1602 w 10000"/>
              <a:gd name="connsiteY77" fmla="*/ 2261 h 10000"/>
              <a:gd name="connsiteX78" fmla="*/ 1328 w 10000"/>
              <a:gd name="connsiteY78" fmla="*/ 2150 h 10000"/>
              <a:gd name="connsiteX79" fmla="*/ 1641 w 10000"/>
              <a:gd name="connsiteY79" fmla="*/ 1929 h 10000"/>
              <a:gd name="connsiteX80" fmla="*/ 352 w 10000"/>
              <a:gd name="connsiteY80" fmla="*/ 2039 h 10000"/>
              <a:gd name="connsiteX81" fmla="*/ 0 w 10000"/>
              <a:gd name="connsiteY81" fmla="*/ 1929 h 10000"/>
              <a:gd name="connsiteX82" fmla="*/ 0 w 10000"/>
              <a:gd name="connsiteY82" fmla="*/ 10000 h 10000"/>
              <a:gd name="connsiteX83" fmla="*/ 10000 w 10000"/>
              <a:gd name="connsiteY83" fmla="*/ 10000 h 10000"/>
              <a:gd name="connsiteX84" fmla="*/ 10000 w 10000"/>
              <a:gd name="connsiteY84" fmla="*/ 712 h 10000"/>
              <a:gd name="connsiteX85" fmla="*/ 9844 w 10000"/>
              <a:gd name="connsiteY85"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64 w 10000"/>
              <a:gd name="connsiteY42" fmla="*/ 4590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64 w 10000"/>
              <a:gd name="connsiteY42" fmla="*/ 4590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02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61 w 10000"/>
              <a:gd name="connsiteY62" fmla="*/ 3240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61 w 10000"/>
              <a:gd name="connsiteY62" fmla="*/ 3240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97 w 10000"/>
              <a:gd name="connsiteY62" fmla="*/ 3185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300 w 10000"/>
              <a:gd name="connsiteY62" fmla="*/ 3263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594 w 10000"/>
              <a:gd name="connsiteY13" fmla="*/ 2371 h 10000"/>
              <a:gd name="connsiteX14" fmla="*/ 8477 w 10000"/>
              <a:gd name="connsiteY14" fmla="*/ 2481 h 10000"/>
              <a:gd name="connsiteX15" fmla="*/ 8594 w 10000"/>
              <a:gd name="connsiteY15" fmla="*/ 1818 h 10000"/>
              <a:gd name="connsiteX16" fmla="*/ 8320 w 10000"/>
              <a:gd name="connsiteY16" fmla="*/ 2592 h 10000"/>
              <a:gd name="connsiteX17" fmla="*/ 8320 w 10000"/>
              <a:gd name="connsiteY17" fmla="*/ 2371 h 10000"/>
              <a:gd name="connsiteX18" fmla="*/ 8555 w 10000"/>
              <a:gd name="connsiteY18" fmla="*/ 1266 h 10000"/>
              <a:gd name="connsiteX19" fmla="*/ 8438 w 10000"/>
              <a:gd name="connsiteY19" fmla="*/ 1597 h 10000"/>
              <a:gd name="connsiteX20" fmla="*/ 8047 w 10000"/>
              <a:gd name="connsiteY20" fmla="*/ 3035 h 10000"/>
              <a:gd name="connsiteX21" fmla="*/ 8047 w 10000"/>
              <a:gd name="connsiteY21" fmla="*/ 2924 h 10000"/>
              <a:gd name="connsiteX22" fmla="*/ 8242 w 10000"/>
              <a:gd name="connsiteY22" fmla="*/ 1929 h 10000"/>
              <a:gd name="connsiteX23" fmla="*/ 8320 w 10000"/>
              <a:gd name="connsiteY23" fmla="*/ 1376 h 10000"/>
              <a:gd name="connsiteX24" fmla="*/ 7734 w 10000"/>
              <a:gd name="connsiteY24" fmla="*/ 3145 h 10000"/>
              <a:gd name="connsiteX25" fmla="*/ 8086 w 10000"/>
              <a:gd name="connsiteY25" fmla="*/ 1486 h 10000"/>
              <a:gd name="connsiteX26" fmla="*/ 7734 w 10000"/>
              <a:gd name="connsiteY26" fmla="*/ 2702 h 10000"/>
              <a:gd name="connsiteX27" fmla="*/ 7734 w 10000"/>
              <a:gd name="connsiteY27" fmla="*/ 2371 h 10000"/>
              <a:gd name="connsiteX28" fmla="*/ 7227 w 10000"/>
              <a:gd name="connsiteY28" fmla="*/ 3919 h 10000"/>
              <a:gd name="connsiteX29" fmla="*/ 7227 w 10000"/>
              <a:gd name="connsiteY29" fmla="*/ 3808 h 10000"/>
              <a:gd name="connsiteX30" fmla="*/ 7422 w 10000"/>
              <a:gd name="connsiteY30" fmla="*/ 2924 h 10000"/>
              <a:gd name="connsiteX31" fmla="*/ 6764 w 10000"/>
              <a:gd name="connsiteY31" fmla="*/ 4166 h 10000"/>
              <a:gd name="connsiteX32" fmla="*/ 6641 w 10000"/>
              <a:gd name="connsiteY32" fmla="*/ 4140 h 10000"/>
              <a:gd name="connsiteX33" fmla="*/ 6836 w 10000"/>
              <a:gd name="connsiteY33" fmla="*/ 3587 h 10000"/>
              <a:gd name="connsiteX34" fmla="*/ 6484 w 10000"/>
              <a:gd name="connsiteY34" fmla="*/ 4030 h 10000"/>
              <a:gd name="connsiteX35" fmla="*/ 6836 w 10000"/>
              <a:gd name="connsiteY35" fmla="*/ 3256 h 10000"/>
              <a:gd name="connsiteX36" fmla="*/ 5938 w 10000"/>
              <a:gd name="connsiteY36" fmla="*/ 4471 h 10000"/>
              <a:gd name="connsiteX37" fmla="*/ 5664 w 10000"/>
              <a:gd name="connsiteY37" fmla="*/ 4693 h 10000"/>
              <a:gd name="connsiteX38" fmla="*/ 5625 w 10000"/>
              <a:gd name="connsiteY38" fmla="*/ 4693 h 10000"/>
              <a:gd name="connsiteX39" fmla="*/ 5703 w 10000"/>
              <a:gd name="connsiteY39" fmla="*/ 4471 h 10000"/>
              <a:gd name="connsiteX40" fmla="*/ 5486 w 10000"/>
              <a:gd name="connsiteY40" fmla="*/ 4574 h 10000"/>
              <a:gd name="connsiteX41" fmla="*/ 5313 w 10000"/>
              <a:gd name="connsiteY41" fmla="*/ 4662 h 10000"/>
              <a:gd name="connsiteX42" fmla="*/ 5234 w 10000"/>
              <a:gd name="connsiteY42" fmla="*/ 4582 h 10000"/>
              <a:gd name="connsiteX43" fmla="*/ 5586 w 10000"/>
              <a:gd name="connsiteY43" fmla="*/ 4251 h 10000"/>
              <a:gd name="connsiteX44" fmla="*/ 4141 w 10000"/>
              <a:gd name="connsiteY44" fmla="*/ 4471 h 10000"/>
              <a:gd name="connsiteX45" fmla="*/ 4375 w 10000"/>
              <a:gd name="connsiteY45" fmla="*/ 4030 h 10000"/>
              <a:gd name="connsiteX46" fmla="*/ 4375 w 10000"/>
              <a:gd name="connsiteY46" fmla="*/ 3919 h 10000"/>
              <a:gd name="connsiteX47" fmla="*/ 3906 w 10000"/>
              <a:gd name="connsiteY47" fmla="*/ 4251 h 10000"/>
              <a:gd name="connsiteX48" fmla="*/ 4573 w 10000"/>
              <a:gd name="connsiteY48" fmla="*/ 3066 h 10000"/>
              <a:gd name="connsiteX49" fmla="*/ 4531 w 10000"/>
              <a:gd name="connsiteY49" fmla="*/ 3035 h 10000"/>
              <a:gd name="connsiteX50" fmla="*/ 4102 w 10000"/>
              <a:gd name="connsiteY50" fmla="*/ 3698 h 10000"/>
              <a:gd name="connsiteX51" fmla="*/ 3359 w 10000"/>
              <a:gd name="connsiteY51" fmla="*/ 4030 h 10000"/>
              <a:gd name="connsiteX52" fmla="*/ 3527 w 10000"/>
              <a:gd name="connsiteY52" fmla="*/ 3839 h 10000"/>
              <a:gd name="connsiteX53" fmla="*/ 3594 w 10000"/>
              <a:gd name="connsiteY53" fmla="*/ 3587 h 10000"/>
              <a:gd name="connsiteX54" fmla="*/ 3203 w 10000"/>
              <a:gd name="connsiteY54" fmla="*/ 3808 h 10000"/>
              <a:gd name="connsiteX55" fmla="*/ 3242 w 10000"/>
              <a:gd name="connsiteY55" fmla="*/ 3698 h 10000"/>
              <a:gd name="connsiteX56" fmla="*/ 3672 w 10000"/>
              <a:gd name="connsiteY56" fmla="*/ 3059 h 10000"/>
              <a:gd name="connsiteX57" fmla="*/ 3502 w 10000"/>
              <a:gd name="connsiteY57" fmla="*/ 3145 h 10000"/>
              <a:gd name="connsiteX58" fmla="*/ 2891 w 10000"/>
              <a:gd name="connsiteY58" fmla="*/ 3808 h 10000"/>
              <a:gd name="connsiteX59" fmla="*/ 2852 w 10000"/>
              <a:gd name="connsiteY59" fmla="*/ 3698 h 10000"/>
              <a:gd name="connsiteX60" fmla="*/ 3219 w 10000"/>
              <a:gd name="connsiteY60" fmla="*/ 3318 h 10000"/>
              <a:gd name="connsiteX61" fmla="*/ 3477 w 10000"/>
              <a:gd name="connsiteY61" fmla="*/ 2813 h 10000"/>
              <a:gd name="connsiteX62" fmla="*/ 2539 w 10000"/>
              <a:gd name="connsiteY62" fmla="*/ 3367 h 10000"/>
              <a:gd name="connsiteX63" fmla="*/ 3203 w 10000"/>
              <a:gd name="connsiteY63" fmla="*/ 2481 h 10000"/>
              <a:gd name="connsiteX64" fmla="*/ 2617 w 10000"/>
              <a:gd name="connsiteY64" fmla="*/ 2924 h 10000"/>
              <a:gd name="connsiteX65" fmla="*/ 2695 w 10000"/>
              <a:gd name="connsiteY65" fmla="*/ 2592 h 10000"/>
              <a:gd name="connsiteX66" fmla="*/ 1914 w 10000"/>
              <a:gd name="connsiteY66" fmla="*/ 3145 h 10000"/>
              <a:gd name="connsiteX67" fmla="*/ 1903 w 10000"/>
              <a:gd name="connsiteY67" fmla="*/ 2996 h 10000"/>
              <a:gd name="connsiteX68" fmla="*/ 2305 w 10000"/>
              <a:gd name="connsiteY68" fmla="*/ 2592 h 10000"/>
              <a:gd name="connsiteX69" fmla="*/ 1523 w 10000"/>
              <a:gd name="connsiteY69" fmla="*/ 2702 h 10000"/>
              <a:gd name="connsiteX70" fmla="*/ 1769 w 10000"/>
              <a:gd name="connsiteY70" fmla="*/ 2498 h 10000"/>
              <a:gd name="connsiteX71" fmla="*/ 1211 w 10000"/>
              <a:gd name="connsiteY71" fmla="*/ 2481 h 10000"/>
              <a:gd name="connsiteX72" fmla="*/ 1211 w 10000"/>
              <a:gd name="connsiteY72" fmla="*/ 2481 h 10000"/>
              <a:gd name="connsiteX73" fmla="*/ 1278 w 10000"/>
              <a:gd name="connsiteY73" fmla="*/ 2347 h 10000"/>
              <a:gd name="connsiteX74" fmla="*/ 1602 w 10000"/>
              <a:gd name="connsiteY74" fmla="*/ 2261 h 10000"/>
              <a:gd name="connsiteX75" fmla="*/ 1328 w 10000"/>
              <a:gd name="connsiteY75" fmla="*/ 2150 h 10000"/>
              <a:gd name="connsiteX76" fmla="*/ 1641 w 10000"/>
              <a:gd name="connsiteY76" fmla="*/ 1929 h 10000"/>
              <a:gd name="connsiteX77" fmla="*/ 352 w 10000"/>
              <a:gd name="connsiteY77" fmla="*/ 2039 h 10000"/>
              <a:gd name="connsiteX78" fmla="*/ 0 w 10000"/>
              <a:gd name="connsiteY78" fmla="*/ 1929 h 10000"/>
              <a:gd name="connsiteX79" fmla="*/ 0 w 10000"/>
              <a:gd name="connsiteY79" fmla="*/ 10000 h 10000"/>
              <a:gd name="connsiteX80" fmla="*/ 10000 w 10000"/>
              <a:gd name="connsiteY80" fmla="*/ 10000 h 10000"/>
              <a:gd name="connsiteX81" fmla="*/ 10000 w 10000"/>
              <a:gd name="connsiteY81" fmla="*/ 712 h 10000"/>
              <a:gd name="connsiteX82" fmla="*/ 9844 w 10000"/>
              <a:gd name="connsiteY82" fmla="*/ 823 h 10000"/>
              <a:gd name="connsiteX0" fmla="*/ 9844 w 10000"/>
              <a:gd name="connsiteY0" fmla="*/ 824 h 10001"/>
              <a:gd name="connsiteX1" fmla="*/ 9648 w 10000"/>
              <a:gd name="connsiteY1" fmla="*/ 713 h 10001"/>
              <a:gd name="connsiteX2" fmla="*/ 9570 w 10000"/>
              <a:gd name="connsiteY2" fmla="*/ 713 h 10001"/>
              <a:gd name="connsiteX3" fmla="*/ 9492 w 10000"/>
              <a:gd name="connsiteY3" fmla="*/ 935 h 10001"/>
              <a:gd name="connsiteX4" fmla="*/ 9492 w 10000"/>
              <a:gd name="connsiteY4" fmla="*/ 603 h 10001"/>
              <a:gd name="connsiteX5" fmla="*/ 9492 w 10000"/>
              <a:gd name="connsiteY5" fmla="*/ 492 h 10001"/>
              <a:gd name="connsiteX6" fmla="*/ 9180 w 10000"/>
              <a:gd name="connsiteY6" fmla="*/ 1377 h 10001"/>
              <a:gd name="connsiteX7" fmla="*/ 9258 w 10000"/>
              <a:gd name="connsiteY7" fmla="*/ 1045 h 10001"/>
              <a:gd name="connsiteX8" fmla="*/ 9219 w 10000"/>
              <a:gd name="connsiteY8" fmla="*/ 935 h 10001"/>
              <a:gd name="connsiteX9" fmla="*/ 8984 w 10000"/>
              <a:gd name="connsiteY9" fmla="*/ 1708 h 10001"/>
              <a:gd name="connsiteX10" fmla="*/ 8945 w 10000"/>
              <a:gd name="connsiteY10" fmla="*/ 1819 h 10001"/>
              <a:gd name="connsiteX11" fmla="*/ 9219 w 10000"/>
              <a:gd name="connsiteY11" fmla="*/ 50 h 10001"/>
              <a:gd name="connsiteX12" fmla="*/ 9180 w 10000"/>
              <a:gd name="connsiteY12" fmla="*/ 50 h 10001"/>
              <a:gd name="connsiteX13" fmla="*/ 8594 w 10000"/>
              <a:gd name="connsiteY13" fmla="*/ 2372 h 10001"/>
              <a:gd name="connsiteX14" fmla="*/ 8477 w 10000"/>
              <a:gd name="connsiteY14" fmla="*/ 2482 h 10001"/>
              <a:gd name="connsiteX15" fmla="*/ 8594 w 10000"/>
              <a:gd name="connsiteY15" fmla="*/ 1819 h 10001"/>
              <a:gd name="connsiteX16" fmla="*/ 8320 w 10000"/>
              <a:gd name="connsiteY16" fmla="*/ 2593 h 10001"/>
              <a:gd name="connsiteX17" fmla="*/ 8320 w 10000"/>
              <a:gd name="connsiteY17" fmla="*/ 2372 h 10001"/>
              <a:gd name="connsiteX18" fmla="*/ 8555 w 10000"/>
              <a:gd name="connsiteY18" fmla="*/ 1267 h 10001"/>
              <a:gd name="connsiteX19" fmla="*/ 8438 w 10000"/>
              <a:gd name="connsiteY19" fmla="*/ 1598 h 10001"/>
              <a:gd name="connsiteX20" fmla="*/ 8047 w 10000"/>
              <a:gd name="connsiteY20" fmla="*/ 3036 h 10001"/>
              <a:gd name="connsiteX21" fmla="*/ 8047 w 10000"/>
              <a:gd name="connsiteY21" fmla="*/ 2925 h 10001"/>
              <a:gd name="connsiteX22" fmla="*/ 8242 w 10000"/>
              <a:gd name="connsiteY22" fmla="*/ 1930 h 10001"/>
              <a:gd name="connsiteX23" fmla="*/ 8320 w 10000"/>
              <a:gd name="connsiteY23" fmla="*/ 1377 h 10001"/>
              <a:gd name="connsiteX24" fmla="*/ 7734 w 10000"/>
              <a:gd name="connsiteY24" fmla="*/ 3146 h 10001"/>
              <a:gd name="connsiteX25" fmla="*/ 8086 w 10000"/>
              <a:gd name="connsiteY25" fmla="*/ 1487 h 10001"/>
              <a:gd name="connsiteX26" fmla="*/ 7734 w 10000"/>
              <a:gd name="connsiteY26" fmla="*/ 2703 h 10001"/>
              <a:gd name="connsiteX27" fmla="*/ 7734 w 10000"/>
              <a:gd name="connsiteY27" fmla="*/ 2372 h 10001"/>
              <a:gd name="connsiteX28" fmla="*/ 7227 w 10000"/>
              <a:gd name="connsiteY28" fmla="*/ 3920 h 10001"/>
              <a:gd name="connsiteX29" fmla="*/ 7227 w 10000"/>
              <a:gd name="connsiteY29" fmla="*/ 3809 h 10001"/>
              <a:gd name="connsiteX30" fmla="*/ 7422 w 10000"/>
              <a:gd name="connsiteY30" fmla="*/ 2925 h 10001"/>
              <a:gd name="connsiteX31" fmla="*/ 6764 w 10000"/>
              <a:gd name="connsiteY31" fmla="*/ 4167 h 10001"/>
              <a:gd name="connsiteX32" fmla="*/ 6641 w 10000"/>
              <a:gd name="connsiteY32" fmla="*/ 4141 h 10001"/>
              <a:gd name="connsiteX33" fmla="*/ 6836 w 10000"/>
              <a:gd name="connsiteY33" fmla="*/ 3588 h 10001"/>
              <a:gd name="connsiteX34" fmla="*/ 6484 w 10000"/>
              <a:gd name="connsiteY34" fmla="*/ 4031 h 10001"/>
              <a:gd name="connsiteX35" fmla="*/ 6836 w 10000"/>
              <a:gd name="connsiteY35" fmla="*/ 3257 h 10001"/>
              <a:gd name="connsiteX36" fmla="*/ 5938 w 10000"/>
              <a:gd name="connsiteY36" fmla="*/ 4472 h 10001"/>
              <a:gd name="connsiteX37" fmla="*/ 5664 w 10000"/>
              <a:gd name="connsiteY37" fmla="*/ 4694 h 10001"/>
              <a:gd name="connsiteX38" fmla="*/ 5625 w 10000"/>
              <a:gd name="connsiteY38" fmla="*/ 4694 h 10001"/>
              <a:gd name="connsiteX39" fmla="*/ 5703 w 10000"/>
              <a:gd name="connsiteY39" fmla="*/ 4472 h 10001"/>
              <a:gd name="connsiteX40" fmla="*/ 5486 w 10000"/>
              <a:gd name="connsiteY40" fmla="*/ 4575 h 10001"/>
              <a:gd name="connsiteX41" fmla="*/ 5313 w 10000"/>
              <a:gd name="connsiteY41" fmla="*/ 4663 h 10001"/>
              <a:gd name="connsiteX42" fmla="*/ 5234 w 10000"/>
              <a:gd name="connsiteY42" fmla="*/ 4583 h 10001"/>
              <a:gd name="connsiteX43" fmla="*/ 5586 w 10000"/>
              <a:gd name="connsiteY43" fmla="*/ 4252 h 10001"/>
              <a:gd name="connsiteX44" fmla="*/ 4141 w 10000"/>
              <a:gd name="connsiteY44" fmla="*/ 4472 h 10001"/>
              <a:gd name="connsiteX45" fmla="*/ 4375 w 10000"/>
              <a:gd name="connsiteY45" fmla="*/ 4031 h 10001"/>
              <a:gd name="connsiteX46" fmla="*/ 4375 w 10000"/>
              <a:gd name="connsiteY46" fmla="*/ 3920 h 10001"/>
              <a:gd name="connsiteX47" fmla="*/ 3906 w 10000"/>
              <a:gd name="connsiteY47" fmla="*/ 4252 h 10001"/>
              <a:gd name="connsiteX48" fmla="*/ 4573 w 10000"/>
              <a:gd name="connsiteY48" fmla="*/ 3067 h 10001"/>
              <a:gd name="connsiteX49" fmla="*/ 4531 w 10000"/>
              <a:gd name="connsiteY49" fmla="*/ 3036 h 10001"/>
              <a:gd name="connsiteX50" fmla="*/ 4102 w 10000"/>
              <a:gd name="connsiteY50" fmla="*/ 3699 h 10001"/>
              <a:gd name="connsiteX51" fmla="*/ 3359 w 10000"/>
              <a:gd name="connsiteY51" fmla="*/ 4031 h 10001"/>
              <a:gd name="connsiteX52" fmla="*/ 3527 w 10000"/>
              <a:gd name="connsiteY52" fmla="*/ 3840 h 10001"/>
              <a:gd name="connsiteX53" fmla="*/ 3594 w 10000"/>
              <a:gd name="connsiteY53" fmla="*/ 3588 h 10001"/>
              <a:gd name="connsiteX54" fmla="*/ 3203 w 10000"/>
              <a:gd name="connsiteY54" fmla="*/ 3809 h 10001"/>
              <a:gd name="connsiteX55" fmla="*/ 3242 w 10000"/>
              <a:gd name="connsiteY55" fmla="*/ 3699 h 10001"/>
              <a:gd name="connsiteX56" fmla="*/ 3672 w 10000"/>
              <a:gd name="connsiteY56" fmla="*/ 3060 h 10001"/>
              <a:gd name="connsiteX57" fmla="*/ 3502 w 10000"/>
              <a:gd name="connsiteY57" fmla="*/ 3146 h 10001"/>
              <a:gd name="connsiteX58" fmla="*/ 2891 w 10000"/>
              <a:gd name="connsiteY58" fmla="*/ 3809 h 10001"/>
              <a:gd name="connsiteX59" fmla="*/ 2852 w 10000"/>
              <a:gd name="connsiteY59" fmla="*/ 3699 h 10001"/>
              <a:gd name="connsiteX60" fmla="*/ 3219 w 10000"/>
              <a:gd name="connsiteY60" fmla="*/ 3319 h 10001"/>
              <a:gd name="connsiteX61" fmla="*/ 3477 w 10000"/>
              <a:gd name="connsiteY61" fmla="*/ 2814 h 10001"/>
              <a:gd name="connsiteX62" fmla="*/ 2539 w 10000"/>
              <a:gd name="connsiteY62" fmla="*/ 3368 h 10001"/>
              <a:gd name="connsiteX63" fmla="*/ 3203 w 10000"/>
              <a:gd name="connsiteY63" fmla="*/ 2482 h 10001"/>
              <a:gd name="connsiteX64" fmla="*/ 2617 w 10000"/>
              <a:gd name="connsiteY64" fmla="*/ 2925 h 10001"/>
              <a:gd name="connsiteX65" fmla="*/ 2695 w 10000"/>
              <a:gd name="connsiteY65" fmla="*/ 2593 h 10001"/>
              <a:gd name="connsiteX66" fmla="*/ 1914 w 10000"/>
              <a:gd name="connsiteY66" fmla="*/ 3146 h 10001"/>
              <a:gd name="connsiteX67" fmla="*/ 1903 w 10000"/>
              <a:gd name="connsiteY67" fmla="*/ 2997 h 10001"/>
              <a:gd name="connsiteX68" fmla="*/ 2305 w 10000"/>
              <a:gd name="connsiteY68" fmla="*/ 2593 h 10001"/>
              <a:gd name="connsiteX69" fmla="*/ 1523 w 10000"/>
              <a:gd name="connsiteY69" fmla="*/ 2703 h 10001"/>
              <a:gd name="connsiteX70" fmla="*/ 1769 w 10000"/>
              <a:gd name="connsiteY70" fmla="*/ 2499 h 10001"/>
              <a:gd name="connsiteX71" fmla="*/ 1211 w 10000"/>
              <a:gd name="connsiteY71" fmla="*/ 2482 h 10001"/>
              <a:gd name="connsiteX72" fmla="*/ 1211 w 10000"/>
              <a:gd name="connsiteY72" fmla="*/ 2482 h 10001"/>
              <a:gd name="connsiteX73" fmla="*/ 1278 w 10000"/>
              <a:gd name="connsiteY73" fmla="*/ 2348 h 10001"/>
              <a:gd name="connsiteX74" fmla="*/ 1602 w 10000"/>
              <a:gd name="connsiteY74" fmla="*/ 2262 h 10001"/>
              <a:gd name="connsiteX75" fmla="*/ 1328 w 10000"/>
              <a:gd name="connsiteY75" fmla="*/ 2151 h 10001"/>
              <a:gd name="connsiteX76" fmla="*/ 1641 w 10000"/>
              <a:gd name="connsiteY76" fmla="*/ 1930 h 10001"/>
              <a:gd name="connsiteX77" fmla="*/ 352 w 10000"/>
              <a:gd name="connsiteY77" fmla="*/ 2040 h 10001"/>
              <a:gd name="connsiteX78" fmla="*/ 0 w 10000"/>
              <a:gd name="connsiteY78" fmla="*/ 1930 h 10001"/>
              <a:gd name="connsiteX79" fmla="*/ 0 w 10000"/>
              <a:gd name="connsiteY79" fmla="*/ 10001 h 10001"/>
              <a:gd name="connsiteX80" fmla="*/ 10000 w 10000"/>
              <a:gd name="connsiteY80" fmla="*/ 10001 h 10001"/>
              <a:gd name="connsiteX81" fmla="*/ 10000 w 10000"/>
              <a:gd name="connsiteY81" fmla="*/ 713 h 10001"/>
              <a:gd name="connsiteX82" fmla="*/ 9844 w 10000"/>
              <a:gd name="connsiteY82" fmla="*/ 824 h 10001"/>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8984 w 10000"/>
              <a:gd name="connsiteY9" fmla="*/ 1709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8984 w 10000"/>
              <a:gd name="connsiteY9" fmla="*/ 1709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905 h 10082"/>
              <a:gd name="connsiteX1" fmla="*/ 9648 w 10000"/>
              <a:gd name="connsiteY1" fmla="*/ 794 h 10082"/>
              <a:gd name="connsiteX2" fmla="*/ 9570 w 10000"/>
              <a:gd name="connsiteY2" fmla="*/ 794 h 10082"/>
              <a:gd name="connsiteX3" fmla="*/ 9492 w 10000"/>
              <a:gd name="connsiteY3" fmla="*/ 1016 h 10082"/>
              <a:gd name="connsiteX4" fmla="*/ 9492 w 10000"/>
              <a:gd name="connsiteY4" fmla="*/ 684 h 10082"/>
              <a:gd name="connsiteX5" fmla="*/ 9492 w 10000"/>
              <a:gd name="connsiteY5" fmla="*/ 573 h 10082"/>
              <a:gd name="connsiteX6" fmla="*/ 9180 w 10000"/>
              <a:gd name="connsiteY6" fmla="*/ 1458 h 10082"/>
              <a:gd name="connsiteX7" fmla="*/ 9258 w 10000"/>
              <a:gd name="connsiteY7" fmla="*/ 1126 h 10082"/>
              <a:gd name="connsiteX8" fmla="*/ 9219 w 10000"/>
              <a:gd name="connsiteY8" fmla="*/ 1016 h 10082"/>
              <a:gd name="connsiteX9" fmla="*/ 9012 w 10000"/>
              <a:gd name="connsiteY9" fmla="*/ 1765 h 10082"/>
              <a:gd name="connsiteX10" fmla="*/ 8945 w 10000"/>
              <a:gd name="connsiteY10" fmla="*/ 1900 h 10082"/>
              <a:gd name="connsiteX11" fmla="*/ 9269 w 10000"/>
              <a:gd name="connsiteY11" fmla="*/ 272 h 10082"/>
              <a:gd name="connsiteX12" fmla="*/ 9180 w 10000"/>
              <a:gd name="connsiteY12" fmla="*/ 131 h 10082"/>
              <a:gd name="connsiteX13" fmla="*/ 8594 w 10000"/>
              <a:gd name="connsiteY13" fmla="*/ 2453 h 10082"/>
              <a:gd name="connsiteX14" fmla="*/ 8477 w 10000"/>
              <a:gd name="connsiteY14" fmla="*/ 2563 h 10082"/>
              <a:gd name="connsiteX15" fmla="*/ 8594 w 10000"/>
              <a:gd name="connsiteY15" fmla="*/ 1900 h 10082"/>
              <a:gd name="connsiteX16" fmla="*/ 8320 w 10000"/>
              <a:gd name="connsiteY16" fmla="*/ 2674 h 10082"/>
              <a:gd name="connsiteX17" fmla="*/ 8320 w 10000"/>
              <a:gd name="connsiteY17" fmla="*/ 2453 h 10082"/>
              <a:gd name="connsiteX18" fmla="*/ 8555 w 10000"/>
              <a:gd name="connsiteY18" fmla="*/ 1348 h 10082"/>
              <a:gd name="connsiteX19" fmla="*/ 8438 w 10000"/>
              <a:gd name="connsiteY19" fmla="*/ 1679 h 10082"/>
              <a:gd name="connsiteX20" fmla="*/ 8047 w 10000"/>
              <a:gd name="connsiteY20" fmla="*/ 3117 h 10082"/>
              <a:gd name="connsiteX21" fmla="*/ 8047 w 10000"/>
              <a:gd name="connsiteY21" fmla="*/ 3006 h 10082"/>
              <a:gd name="connsiteX22" fmla="*/ 8242 w 10000"/>
              <a:gd name="connsiteY22" fmla="*/ 2011 h 10082"/>
              <a:gd name="connsiteX23" fmla="*/ 8320 w 10000"/>
              <a:gd name="connsiteY23" fmla="*/ 1458 h 10082"/>
              <a:gd name="connsiteX24" fmla="*/ 7734 w 10000"/>
              <a:gd name="connsiteY24" fmla="*/ 3227 h 10082"/>
              <a:gd name="connsiteX25" fmla="*/ 8086 w 10000"/>
              <a:gd name="connsiteY25" fmla="*/ 1568 h 10082"/>
              <a:gd name="connsiteX26" fmla="*/ 7734 w 10000"/>
              <a:gd name="connsiteY26" fmla="*/ 2784 h 10082"/>
              <a:gd name="connsiteX27" fmla="*/ 7734 w 10000"/>
              <a:gd name="connsiteY27" fmla="*/ 2453 h 10082"/>
              <a:gd name="connsiteX28" fmla="*/ 7227 w 10000"/>
              <a:gd name="connsiteY28" fmla="*/ 4001 h 10082"/>
              <a:gd name="connsiteX29" fmla="*/ 7227 w 10000"/>
              <a:gd name="connsiteY29" fmla="*/ 3890 h 10082"/>
              <a:gd name="connsiteX30" fmla="*/ 7422 w 10000"/>
              <a:gd name="connsiteY30" fmla="*/ 3006 h 10082"/>
              <a:gd name="connsiteX31" fmla="*/ 6764 w 10000"/>
              <a:gd name="connsiteY31" fmla="*/ 4248 h 10082"/>
              <a:gd name="connsiteX32" fmla="*/ 6641 w 10000"/>
              <a:gd name="connsiteY32" fmla="*/ 4222 h 10082"/>
              <a:gd name="connsiteX33" fmla="*/ 6836 w 10000"/>
              <a:gd name="connsiteY33" fmla="*/ 3669 h 10082"/>
              <a:gd name="connsiteX34" fmla="*/ 6484 w 10000"/>
              <a:gd name="connsiteY34" fmla="*/ 4112 h 10082"/>
              <a:gd name="connsiteX35" fmla="*/ 6836 w 10000"/>
              <a:gd name="connsiteY35" fmla="*/ 3338 h 10082"/>
              <a:gd name="connsiteX36" fmla="*/ 5938 w 10000"/>
              <a:gd name="connsiteY36" fmla="*/ 4553 h 10082"/>
              <a:gd name="connsiteX37" fmla="*/ 5664 w 10000"/>
              <a:gd name="connsiteY37" fmla="*/ 4775 h 10082"/>
              <a:gd name="connsiteX38" fmla="*/ 5625 w 10000"/>
              <a:gd name="connsiteY38" fmla="*/ 4775 h 10082"/>
              <a:gd name="connsiteX39" fmla="*/ 5703 w 10000"/>
              <a:gd name="connsiteY39" fmla="*/ 4553 h 10082"/>
              <a:gd name="connsiteX40" fmla="*/ 5486 w 10000"/>
              <a:gd name="connsiteY40" fmla="*/ 4656 h 10082"/>
              <a:gd name="connsiteX41" fmla="*/ 5313 w 10000"/>
              <a:gd name="connsiteY41" fmla="*/ 4744 h 10082"/>
              <a:gd name="connsiteX42" fmla="*/ 5234 w 10000"/>
              <a:gd name="connsiteY42" fmla="*/ 4664 h 10082"/>
              <a:gd name="connsiteX43" fmla="*/ 5586 w 10000"/>
              <a:gd name="connsiteY43" fmla="*/ 4333 h 10082"/>
              <a:gd name="connsiteX44" fmla="*/ 4141 w 10000"/>
              <a:gd name="connsiteY44" fmla="*/ 4553 h 10082"/>
              <a:gd name="connsiteX45" fmla="*/ 4375 w 10000"/>
              <a:gd name="connsiteY45" fmla="*/ 4112 h 10082"/>
              <a:gd name="connsiteX46" fmla="*/ 4375 w 10000"/>
              <a:gd name="connsiteY46" fmla="*/ 4001 h 10082"/>
              <a:gd name="connsiteX47" fmla="*/ 3906 w 10000"/>
              <a:gd name="connsiteY47" fmla="*/ 4333 h 10082"/>
              <a:gd name="connsiteX48" fmla="*/ 4573 w 10000"/>
              <a:gd name="connsiteY48" fmla="*/ 3148 h 10082"/>
              <a:gd name="connsiteX49" fmla="*/ 4531 w 10000"/>
              <a:gd name="connsiteY49" fmla="*/ 3117 h 10082"/>
              <a:gd name="connsiteX50" fmla="*/ 4102 w 10000"/>
              <a:gd name="connsiteY50" fmla="*/ 3780 h 10082"/>
              <a:gd name="connsiteX51" fmla="*/ 3359 w 10000"/>
              <a:gd name="connsiteY51" fmla="*/ 4112 h 10082"/>
              <a:gd name="connsiteX52" fmla="*/ 3527 w 10000"/>
              <a:gd name="connsiteY52" fmla="*/ 3921 h 10082"/>
              <a:gd name="connsiteX53" fmla="*/ 3594 w 10000"/>
              <a:gd name="connsiteY53" fmla="*/ 3669 h 10082"/>
              <a:gd name="connsiteX54" fmla="*/ 3203 w 10000"/>
              <a:gd name="connsiteY54" fmla="*/ 3890 h 10082"/>
              <a:gd name="connsiteX55" fmla="*/ 3242 w 10000"/>
              <a:gd name="connsiteY55" fmla="*/ 3780 h 10082"/>
              <a:gd name="connsiteX56" fmla="*/ 3672 w 10000"/>
              <a:gd name="connsiteY56" fmla="*/ 3141 h 10082"/>
              <a:gd name="connsiteX57" fmla="*/ 3502 w 10000"/>
              <a:gd name="connsiteY57" fmla="*/ 3227 h 10082"/>
              <a:gd name="connsiteX58" fmla="*/ 2891 w 10000"/>
              <a:gd name="connsiteY58" fmla="*/ 3890 h 10082"/>
              <a:gd name="connsiteX59" fmla="*/ 2852 w 10000"/>
              <a:gd name="connsiteY59" fmla="*/ 3780 h 10082"/>
              <a:gd name="connsiteX60" fmla="*/ 3219 w 10000"/>
              <a:gd name="connsiteY60" fmla="*/ 3400 h 10082"/>
              <a:gd name="connsiteX61" fmla="*/ 3477 w 10000"/>
              <a:gd name="connsiteY61" fmla="*/ 2895 h 10082"/>
              <a:gd name="connsiteX62" fmla="*/ 2539 w 10000"/>
              <a:gd name="connsiteY62" fmla="*/ 3449 h 10082"/>
              <a:gd name="connsiteX63" fmla="*/ 3203 w 10000"/>
              <a:gd name="connsiteY63" fmla="*/ 2563 h 10082"/>
              <a:gd name="connsiteX64" fmla="*/ 2617 w 10000"/>
              <a:gd name="connsiteY64" fmla="*/ 3006 h 10082"/>
              <a:gd name="connsiteX65" fmla="*/ 2695 w 10000"/>
              <a:gd name="connsiteY65" fmla="*/ 2674 h 10082"/>
              <a:gd name="connsiteX66" fmla="*/ 1914 w 10000"/>
              <a:gd name="connsiteY66" fmla="*/ 3227 h 10082"/>
              <a:gd name="connsiteX67" fmla="*/ 1903 w 10000"/>
              <a:gd name="connsiteY67" fmla="*/ 3078 h 10082"/>
              <a:gd name="connsiteX68" fmla="*/ 2305 w 10000"/>
              <a:gd name="connsiteY68" fmla="*/ 2674 h 10082"/>
              <a:gd name="connsiteX69" fmla="*/ 1523 w 10000"/>
              <a:gd name="connsiteY69" fmla="*/ 2784 h 10082"/>
              <a:gd name="connsiteX70" fmla="*/ 1769 w 10000"/>
              <a:gd name="connsiteY70" fmla="*/ 2580 h 10082"/>
              <a:gd name="connsiteX71" fmla="*/ 1211 w 10000"/>
              <a:gd name="connsiteY71" fmla="*/ 2563 h 10082"/>
              <a:gd name="connsiteX72" fmla="*/ 1211 w 10000"/>
              <a:gd name="connsiteY72" fmla="*/ 2563 h 10082"/>
              <a:gd name="connsiteX73" fmla="*/ 1278 w 10000"/>
              <a:gd name="connsiteY73" fmla="*/ 2429 h 10082"/>
              <a:gd name="connsiteX74" fmla="*/ 1602 w 10000"/>
              <a:gd name="connsiteY74" fmla="*/ 2343 h 10082"/>
              <a:gd name="connsiteX75" fmla="*/ 1328 w 10000"/>
              <a:gd name="connsiteY75" fmla="*/ 2232 h 10082"/>
              <a:gd name="connsiteX76" fmla="*/ 1641 w 10000"/>
              <a:gd name="connsiteY76" fmla="*/ 2011 h 10082"/>
              <a:gd name="connsiteX77" fmla="*/ 352 w 10000"/>
              <a:gd name="connsiteY77" fmla="*/ 2121 h 10082"/>
              <a:gd name="connsiteX78" fmla="*/ 0 w 10000"/>
              <a:gd name="connsiteY78" fmla="*/ 2011 h 10082"/>
              <a:gd name="connsiteX79" fmla="*/ 0 w 10000"/>
              <a:gd name="connsiteY79" fmla="*/ 10082 h 10082"/>
              <a:gd name="connsiteX80" fmla="*/ 10000 w 10000"/>
              <a:gd name="connsiteY80" fmla="*/ 10082 h 10082"/>
              <a:gd name="connsiteX81" fmla="*/ 10000 w 10000"/>
              <a:gd name="connsiteY81" fmla="*/ 794 h 10082"/>
              <a:gd name="connsiteX82" fmla="*/ 9844 w 10000"/>
              <a:gd name="connsiteY82" fmla="*/ 905 h 10082"/>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58 w 10000"/>
              <a:gd name="connsiteY7" fmla="*/ 1108 h 10064"/>
              <a:gd name="connsiteX8" fmla="*/ 9219 w 10000"/>
              <a:gd name="connsiteY8" fmla="*/ 998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58 w 10000"/>
              <a:gd name="connsiteY7" fmla="*/ 1108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27 w 10000"/>
              <a:gd name="connsiteY0" fmla="*/ 911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27 w 10000"/>
              <a:gd name="connsiteY82" fmla="*/ 911 h 10064"/>
              <a:gd name="connsiteX0" fmla="*/ 10000 w 10000"/>
              <a:gd name="connsiteY0" fmla="*/ 776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0000"/>
              <a:gd name="connsiteY0" fmla="*/ 776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1078"/>
              <a:gd name="connsiteY0" fmla="*/ 776 h 10064"/>
              <a:gd name="connsiteX1" fmla="*/ 9662 w 11078"/>
              <a:gd name="connsiteY1" fmla="*/ 784 h 10064"/>
              <a:gd name="connsiteX2" fmla="*/ 9578 w 11078"/>
              <a:gd name="connsiteY2" fmla="*/ 721 h 10064"/>
              <a:gd name="connsiteX3" fmla="*/ 9492 w 11078"/>
              <a:gd name="connsiteY3" fmla="*/ 998 h 10064"/>
              <a:gd name="connsiteX4" fmla="*/ 9512 w 11078"/>
              <a:gd name="connsiteY4" fmla="*/ 540 h 10064"/>
              <a:gd name="connsiteX5" fmla="*/ 9433 w 11078"/>
              <a:gd name="connsiteY5" fmla="*/ 830 h 10064"/>
              <a:gd name="connsiteX6" fmla="*/ 9158 w 11078"/>
              <a:gd name="connsiteY6" fmla="*/ 1597 h 10064"/>
              <a:gd name="connsiteX7" fmla="*/ 9227 w 11078"/>
              <a:gd name="connsiteY7" fmla="*/ 1139 h 10064"/>
              <a:gd name="connsiteX8" fmla="*/ 9244 w 11078"/>
              <a:gd name="connsiteY8" fmla="*/ 912 h 10064"/>
              <a:gd name="connsiteX9" fmla="*/ 9054 w 11078"/>
              <a:gd name="connsiteY9" fmla="*/ 1621 h 10064"/>
              <a:gd name="connsiteX10" fmla="*/ 8945 w 11078"/>
              <a:gd name="connsiteY10" fmla="*/ 1882 h 10064"/>
              <a:gd name="connsiteX11" fmla="*/ 9202 w 11078"/>
              <a:gd name="connsiteY11" fmla="*/ 340 h 10064"/>
              <a:gd name="connsiteX12" fmla="*/ 9180 w 11078"/>
              <a:gd name="connsiteY12" fmla="*/ 113 h 10064"/>
              <a:gd name="connsiteX13" fmla="*/ 8594 w 11078"/>
              <a:gd name="connsiteY13" fmla="*/ 2435 h 10064"/>
              <a:gd name="connsiteX14" fmla="*/ 8477 w 11078"/>
              <a:gd name="connsiteY14" fmla="*/ 2545 h 10064"/>
              <a:gd name="connsiteX15" fmla="*/ 8594 w 11078"/>
              <a:gd name="connsiteY15" fmla="*/ 1882 h 10064"/>
              <a:gd name="connsiteX16" fmla="*/ 8320 w 11078"/>
              <a:gd name="connsiteY16" fmla="*/ 2656 h 10064"/>
              <a:gd name="connsiteX17" fmla="*/ 8320 w 11078"/>
              <a:gd name="connsiteY17" fmla="*/ 2435 h 10064"/>
              <a:gd name="connsiteX18" fmla="*/ 8555 w 11078"/>
              <a:gd name="connsiteY18" fmla="*/ 1330 h 10064"/>
              <a:gd name="connsiteX19" fmla="*/ 8438 w 11078"/>
              <a:gd name="connsiteY19" fmla="*/ 1661 h 10064"/>
              <a:gd name="connsiteX20" fmla="*/ 8047 w 11078"/>
              <a:gd name="connsiteY20" fmla="*/ 3099 h 10064"/>
              <a:gd name="connsiteX21" fmla="*/ 8047 w 11078"/>
              <a:gd name="connsiteY21" fmla="*/ 2988 h 10064"/>
              <a:gd name="connsiteX22" fmla="*/ 8242 w 11078"/>
              <a:gd name="connsiteY22" fmla="*/ 1993 h 10064"/>
              <a:gd name="connsiteX23" fmla="*/ 8320 w 11078"/>
              <a:gd name="connsiteY23" fmla="*/ 1440 h 10064"/>
              <a:gd name="connsiteX24" fmla="*/ 7734 w 11078"/>
              <a:gd name="connsiteY24" fmla="*/ 3209 h 10064"/>
              <a:gd name="connsiteX25" fmla="*/ 8086 w 11078"/>
              <a:gd name="connsiteY25" fmla="*/ 1550 h 10064"/>
              <a:gd name="connsiteX26" fmla="*/ 7734 w 11078"/>
              <a:gd name="connsiteY26" fmla="*/ 2766 h 10064"/>
              <a:gd name="connsiteX27" fmla="*/ 7734 w 11078"/>
              <a:gd name="connsiteY27" fmla="*/ 2435 h 10064"/>
              <a:gd name="connsiteX28" fmla="*/ 7227 w 11078"/>
              <a:gd name="connsiteY28" fmla="*/ 3983 h 10064"/>
              <a:gd name="connsiteX29" fmla="*/ 7227 w 11078"/>
              <a:gd name="connsiteY29" fmla="*/ 3872 h 10064"/>
              <a:gd name="connsiteX30" fmla="*/ 7422 w 11078"/>
              <a:gd name="connsiteY30" fmla="*/ 2988 h 10064"/>
              <a:gd name="connsiteX31" fmla="*/ 6764 w 11078"/>
              <a:gd name="connsiteY31" fmla="*/ 4230 h 10064"/>
              <a:gd name="connsiteX32" fmla="*/ 6641 w 11078"/>
              <a:gd name="connsiteY32" fmla="*/ 4204 h 10064"/>
              <a:gd name="connsiteX33" fmla="*/ 6836 w 11078"/>
              <a:gd name="connsiteY33" fmla="*/ 3651 h 10064"/>
              <a:gd name="connsiteX34" fmla="*/ 6484 w 11078"/>
              <a:gd name="connsiteY34" fmla="*/ 4094 h 10064"/>
              <a:gd name="connsiteX35" fmla="*/ 6836 w 11078"/>
              <a:gd name="connsiteY35" fmla="*/ 3320 h 10064"/>
              <a:gd name="connsiteX36" fmla="*/ 5938 w 11078"/>
              <a:gd name="connsiteY36" fmla="*/ 4535 h 10064"/>
              <a:gd name="connsiteX37" fmla="*/ 5664 w 11078"/>
              <a:gd name="connsiteY37" fmla="*/ 4757 h 10064"/>
              <a:gd name="connsiteX38" fmla="*/ 5625 w 11078"/>
              <a:gd name="connsiteY38" fmla="*/ 4757 h 10064"/>
              <a:gd name="connsiteX39" fmla="*/ 5703 w 11078"/>
              <a:gd name="connsiteY39" fmla="*/ 4535 h 10064"/>
              <a:gd name="connsiteX40" fmla="*/ 5486 w 11078"/>
              <a:gd name="connsiteY40" fmla="*/ 4638 h 10064"/>
              <a:gd name="connsiteX41" fmla="*/ 5313 w 11078"/>
              <a:gd name="connsiteY41" fmla="*/ 4726 h 10064"/>
              <a:gd name="connsiteX42" fmla="*/ 5234 w 11078"/>
              <a:gd name="connsiteY42" fmla="*/ 4646 h 10064"/>
              <a:gd name="connsiteX43" fmla="*/ 5586 w 11078"/>
              <a:gd name="connsiteY43" fmla="*/ 4315 h 10064"/>
              <a:gd name="connsiteX44" fmla="*/ 4141 w 11078"/>
              <a:gd name="connsiteY44" fmla="*/ 4535 h 10064"/>
              <a:gd name="connsiteX45" fmla="*/ 4375 w 11078"/>
              <a:gd name="connsiteY45" fmla="*/ 4094 h 10064"/>
              <a:gd name="connsiteX46" fmla="*/ 4375 w 11078"/>
              <a:gd name="connsiteY46" fmla="*/ 3983 h 10064"/>
              <a:gd name="connsiteX47" fmla="*/ 3906 w 11078"/>
              <a:gd name="connsiteY47" fmla="*/ 4315 h 10064"/>
              <a:gd name="connsiteX48" fmla="*/ 4573 w 11078"/>
              <a:gd name="connsiteY48" fmla="*/ 3130 h 10064"/>
              <a:gd name="connsiteX49" fmla="*/ 4531 w 11078"/>
              <a:gd name="connsiteY49" fmla="*/ 3099 h 10064"/>
              <a:gd name="connsiteX50" fmla="*/ 4102 w 11078"/>
              <a:gd name="connsiteY50" fmla="*/ 3762 h 10064"/>
              <a:gd name="connsiteX51" fmla="*/ 3359 w 11078"/>
              <a:gd name="connsiteY51" fmla="*/ 4094 h 10064"/>
              <a:gd name="connsiteX52" fmla="*/ 3527 w 11078"/>
              <a:gd name="connsiteY52" fmla="*/ 3903 h 10064"/>
              <a:gd name="connsiteX53" fmla="*/ 3594 w 11078"/>
              <a:gd name="connsiteY53" fmla="*/ 3651 h 10064"/>
              <a:gd name="connsiteX54" fmla="*/ 3203 w 11078"/>
              <a:gd name="connsiteY54" fmla="*/ 3872 h 10064"/>
              <a:gd name="connsiteX55" fmla="*/ 3242 w 11078"/>
              <a:gd name="connsiteY55" fmla="*/ 3762 h 10064"/>
              <a:gd name="connsiteX56" fmla="*/ 3672 w 11078"/>
              <a:gd name="connsiteY56" fmla="*/ 3123 h 10064"/>
              <a:gd name="connsiteX57" fmla="*/ 3502 w 11078"/>
              <a:gd name="connsiteY57" fmla="*/ 3209 h 10064"/>
              <a:gd name="connsiteX58" fmla="*/ 2891 w 11078"/>
              <a:gd name="connsiteY58" fmla="*/ 3872 h 10064"/>
              <a:gd name="connsiteX59" fmla="*/ 2852 w 11078"/>
              <a:gd name="connsiteY59" fmla="*/ 3762 h 10064"/>
              <a:gd name="connsiteX60" fmla="*/ 3219 w 11078"/>
              <a:gd name="connsiteY60" fmla="*/ 3382 h 10064"/>
              <a:gd name="connsiteX61" fmla="*/ 3477 w 11078"/>
              <a:gd name="connsiteY61" fmla="*/ 2877 h 10064"/>
              <a:gd name="connsiteX62" fmla="*/ 2539 w 11078"/>
              <a:gd name="connsiteY62" fmla="*/ 3431 h 10064"/>
              <a:gd name="connsiteX63" fmla="*/ 3203 w 11078"/>
              <a:gd name="connsiteY63" fmla="*/ 2545 h 10064"/>
              <a:gd name="connsiteX64" fmla="*/ 2617 w 11078"/>
              <a:gd name="connsiteY64" fmla="*/ 2988 h 10064"/>
              <a:gd name="connsiteX65" fmla="*/ 2695 w 11078"/>
              <a:gd name="connsiteY65" fmla="*/ 2656 h 10064"/>
              <a:gd name="connsiteX66" fmla="*/ 1914 w 11078"/>
              <a:gd name="connsiteY66" fmla="*/ 3209 h 10064"/>
              <a:gd name="connsiteX67" fmla="*/ 1903 w 11078"/>
              <a:gd name="connsiteY67" fmla="*/ 3060 h 10064"/>
              <a:gd name="connsiteX68" fmla="*/ 2305 w 11078"/>
              <a:gd name="connsiteY68" fmla="*/ 2656 h 10064"/>
              <a:gd name="connsiteX69" fmla="*/ 1523 w 11078"/>
              <a:gd name="connsiteY69" fmla="*/ 2766 h 10064"/>
              <a:gd name="connsiteX70" fmla="*/ 1769 w 11078"/>
              <a:gd name="connsiteY70" fmla="*/ 2562 h 10064"/>
              <a:gd name="connsiteX71" fmla="*/ 1211 w 11078"/>
              <a:gd name="connsiteY71" fmla="*/ 2545 h 10064"/>
              <a:gd name="connsiteX72" fmla="*/ 1211 w 11078"/>
              <a:gd name="connsiteY72" fmla="*/ 2545 h 10064"/>
              <a:gd name="connsiteX73" fmla="*/ 1278 w 11078"/>
              <a:gd name="connsiteY73" fmla="*/ 2411 h 10064"/>
              <a:gd name="connsiteX74" fmla="*/ 1602 w 11078"/>
              <a:gd name="connsiteY74" fmla="*/ 2325 h 10064"/>
              <a:gd name="connsiteX75" fmla="*/ 1328 w 11078"/>
              <a:gd name="connsiteY75" fmla="*/ 2214 h 10064"/>
              <a:gd name="connsiteX76" fmla="*/ 1641 w 11078"/>
              <a:gd name="connsiteY76" fmla="*/ 1993 h 10064"/>
              <a:gd name="connsiteX77" fmla="*/ 352 w 11078"/>
              <a:gd name="connsiteY77" fmla="*/ 2103 h 10064"/>
              <a:gd name="connsiteX78" fmla="*/ 0 w 11078"/>
              <a:gd name="connsiteY78" fmla="*/ 1993 h 10064"/>
              <a:gd name="connsiteX79" fmla="*/ 0 w 11078"/>
              <a:gd name="connsiteY79" fmla="*/ 10064 h 10064"/>
              <a:gd name="connsiteX80" fmla="*/ 10000 w 11078"/>
              <a:gd name="connsiteY80" fmla="*/ 10064 h 10064"/>
              <a:gd name="connsiteX81" fmla="*/ 10000 w 11078"/>
              <a:gd name="connsiteY81" fmla="*/ 776 h 10064"/>
              <a:gd name="connsiteX0" fmla="*/ 10000 w 11078"/>
              <a:gd name="connsiteY0" fmla="*/ 776 h 10064"/>
              <a:gd name="connsiteX1" fmla="*/ 9709 w 11078"/>
              <a:gd name="connsiteY1" fmla="*/ 839 h 10064"/>
              <a:gd name="connsiteX2" fmla="*/ 9578 w 11078"/>
              <a:gd name="connsiteY2" fmla="*/ 721 h 10064"/>
              <a:gd name="connsiteX3" fmla="*/ 9492 w 11078"/>
              <a:gd name="connsiteY3" fmla="*/ 998 h 10064"/>
              <a:gd name="connsiteX4" fmla="*/ 9512 w 11078"/>
              <a:gd name="connsiteY4" fmla="*/ 540 h 10064"/>
              <a:gd name="connsiteX5" fmla="*/ 9433 w 11078"/>
              <a:gd name="connsiteY5" fmla="*/ 830 h 10064"/>
              <a:gd name="connsiteX6" fmla="*/ 9158 w 11078"/>
              <a:gd name="connsiteY6" fmla="*/ 1597 h 10064"/>
              <a:gd name="connsiteX7" fmla="*/ 9227 w 11078"/>
              <a:gd name="connsiteY7" fmla="*/ 1139 h 10064"/>
              <a:gd name="connsiteX8" fmla="*/ 9244 w 11078"/>
              <a:gd name="connsiteY8" fmla="*/ 912 h 10064"/>
              <a:gd name="connsiteX9" fmla="*/ 9054 w 11078"/>
              <a:gd name="connsiteY9" fmla="*/ 1621 h 10064"/>
              <a:gd name="connsiteX10" fmla="*/ 8945 w 11078"/>
              <a:gd name="connsiteY10" fmla="*/ 1882 h 10064"/>
              <a:gd name="connsiteX11" fmla="*/ 9202 w 11078"/>
              <a:gd name="connsiteY11" fmla="*/ 340 h 10064"/>
              <a:gd name="connsiteX12" fmla="*/ 9180 w 11078"/>
              <a:gd name="connsiteY12" fmla="*/ 113 h 10064"/>
              <a:gd name="connsiteX13" fmla="*/ 8594 w 11078"/>
              <a:gd name="connsiteY13" fmla="*/ 2435 h 10064"/>
              <a:gd name="connsiteX14" fmla="*/ 8477 w 11078"/>
              <a:gd name="connsiteY14" fmla="*/ 2545 h 10064"/>
              <a:gd name="connsiteX15" fmla="*/ 8594 w 11078"/>
              <a:gd name="connsiteY15" fmla="*/ 1882 h 10064"/>
              <a:gd name="connsiteX16" fmla="*/ 8320 w 11078"/>
              <a:gd name="connsiteY16" fmla="*/ 2656 h 10064"/>
              <a:gd name="connsiteX17" fmla="*/ 8320 w 11078"/>
              <a:gd name="connsiteY17" fmla="*/ 2435 h 10064"/>
              <a:gd name="connsiteX18" fmla="*/ 8555 w 11078"/>
              <a:gd name="connsiteY18" fmla="*/ 1330 h 10064"/>
              <a:gd name="connsiteX19" fmla="*/ 8438 w 11078"/>
              <a:gd name="connsiteY19" fmla="*/ 1661 h 10064"/>
              <a:gd name="connsiteX20" fmla="*/ 8047 w 11078"/>
              <a:gd name="connsiteY20" fmla="*/ 3099 h 10064"/>
              <a:gd name="connsiteX21" fmla="*/ 8047 w 11078"/>
              <a:gd name="connsiteY21" fmla="*/ 2988 h 10064"/>
              <a:gd name="connsiteX22" fmla="*/ 8242 w 11078"/>
              <a:gd name="connsiteY22" fmla="*/ 1993 h 10064"/>
              <a:gd name="connsiteX23" fmla="*/ 8320 w 11078"/>
              <a:gd name="connsiteY23" fmla="*/ 1440 h 10064"/>
              <a:gd name="connsiteX24" fmla="*/ 7734 w 11078"/>
              <a:gd name="connsiteY24" fmla="*/ 3209 h 10064"/>
              <a:gd name="connsiteX25" fmla="*/ 8086 w 11078"/>
              <a:gd name="connsiteY25" fmla="*/ 1550 h 10064"/>
              <a:gd name="connsiteX26" fmla="*/ 7734 w 11078"/>
              <a:gd name="connsiteY26" fmla="*/ 2766 h 10064"/>
              <a:gd name="connsiteX27" fmla="*/ 7734 w 11078"/>
              <a:gd name="connsiteY27" fmla="*/ 2435 h 10064"/>
              <a:gd name="connsiteX28" fmla="*/ 7227 w 11078"/>
              <a:gd name="connsiteY28" fmla="*/ 3983 h 10064"/>
              <a:gd name="connsiteX29" fmla="*/ 7227 w 11078"/>
              <a:gd name="connsiteY29" fmla="*/ 3872 h 10064"/>
              <a:gd name="connsiteX30" fmla="*/ 7422 w 11078"/>
              <a:gd name="connsiteY30" fmla="*/ 2988 h 10064"/>
              <a:gd name="connsiteX31" fmla="*/ 6764 w 11078"/>
              <a:gd name="connsiteY31" fmla="*/ 4230 h 10064"/>
              <a:gd name="connsiteX32" fmla="*/ 6641 w 11078"/>
              <a:gd name="connsiteY32" fmla="*/ 4204 h 10064"/>
              <a:gd name="connsiteX33" fmla="*/ 6836 w 11078"/>
              <a:gd name="connsiteY33" fmla="*/ 3651 h 10064"/>
              <a:gd name="connsiteX34" fmla="*/ 6484 w 11078"/>
              <a:gd name="connsiteY34" fmla="*/ 4094 h 10064"/>
              <a:gd name="connsiteX35" fmla="*/ 6836 w 11078"/>
              <a:gd name="connsiteY35" fmla="*/ 3320 h 10064"/>
              <a:gd name="connsiteX36" fmla="*/ 5938 w 11078"/>
              <a:gd name="connsiteY36" fmla="*/ 4535 h 10064"/>
              <a:gd name="connsiteX37" fmla="*/ 5664 w 11078"/>
              <a:gd name="connsiteY37" fmla="*/ 4757 h 10064"/>
              <a:gd name="connsiteX38" fmla="*/ 5625 w 11078"/>
              <a:gd name="connsiteY38" fmla="*/ 4757 h 10064"/>
              <a:gd name="connsiteX39" fmla="*/ 5703 w 11078"/>
              <a:gd name="connsiteY39" fmla="*/ 4535 h 10064"/>
              <a:gd name="connsiteX40" fmla="*/ 5486 w 11078"/>
              <a:gd name="connsiteY40" fmla="*/ 4638 h 10064"/>
              <a:gd name="connsiteX41" fmla="*/ 5313 w 11078"/>
              <a:gd name="connsiteY41" fmla="*/ 4726 h 10064"/>
              <a:gd name="connsiteX42" fmla="*/ 5234 w 11078"/>
              <a:gd name="connsiteY42" fmla="*/ 4646 h 10064"/>
              <a:gd name="connsiteX43" fmla="*/ 5586 w 11078"/>
              <a:gd name="connsiteY43" fmla="*/ 4315 h 10064"/>
              <a:gd name="connsiteX44" fmla="*/ 4141 w 11078"/>
              <a:gd name="connsiteY44" fmla="*/ 4535 h 10064"/>
              <a:gd name="connsiteX45" fmla="*/ 4375 w 11078"/>
              <a:gd name="connsiteY45" fmla="*/ 4094 h 10064"/>
              <a:gd name="connsiteX46" fmla="*/ 4375 w 11078"/>
              <a:gd name="connsiteY46" fmla="*/ 3983 h 10064"/>
              <a:gd name="connsiteX47" fmla="*/ 3906 w 11078"/>
              <a:gd name="connsiteY47" fmla="*/ 4315 h 10064"/>
              <a:gd name="connsiteX48" fmla="*/ 4573 w 11078"/>
              <a:gd name="connsiteY48" fmla="*/ 3130 h 10064"/>
              <a:gd name="connsiteX49" fmla="*/ 4531 w 11078"/>
              <a:gd name="connsiteY49" fmla="*/ 3099 h 10064"/>
              <a:gd name="connsiteX50" fmla="*/ 4102 w 11078"/>
              <a:gd name="connsiteY50" fmla="*/ 3762 h 10064"/>
              <a:gd name="connsiteX51" fmla="*/ 3359 w 11078"/>
              <a:gd name="connsiteY51" fmla="*/ 4094 h 10064"/>
              <a:gd name="connsiteX52" fmla="*/ 3527 w 11078"/>
              <a:gd name="connsiteY52" fmla="*/ 3903 h 10064"/>
              <a:gd name="connsiteX53" fmla="*/ 3594 w 11078"/>
              <a:gd name="connsiteY53" fmla="*/ 3651 h 10064"/>
              <a:gd name="connsiteX54" fmla="*/ 3203 w 11078"/>
              <a:gd name="connsiteY54" fmla="*/ 3872 h 10064"/>
              <a:gd name="connsiteX55" fmla="*/ 3242 w 11078"/>
              <a:gd name="connsiteY55" fmla="*/ 3762 h 10064"/>
              <a:gd name="connsiteX56" fmla="*/ 3672 w 11078"/>
              <a:gd name="connsiteY56" fmla="*/ 3123 h 10064"/>
              <a:gd name="connsiteX57" fmla="*/ 3502 w 11078"/>
              <a:gd name="connsiteY57" fmla="*/ 3209 h 10064"/>
              <a:gd name="connsiteX58" fmla="*/ 2891 w 11078"/>
              <a:gd name="connsiteY58" fmla="*/ 3872 h 10064"/>
              <a:gd name="connsiteX59" fmla="*/ 2852 w 11078"/>
              <a:gd name="connsiteY59" fmla="*/ 3762 h 10064"/>
              <a:gd name="connsiteX60" fmla="*/ 3219 w 11078"/>
              <a:gd name="connsiteY60" fmla="*/ 3382 h 10064"/>
              <a:gd name="connsiteX61" fmla="*/ 3477 w 11078"/>
              <a:gd name="connsiteY61" fmla="*/ 2877 h 10064"/>
              <a:gd name="connsiteX62" fmla="*/ 2539 w 11078"/>
              <a:gd name="connsiteY62" fmla="*/ 3431 h 10064"/>
              <a:gd name="connsiteX63" fmla="*/ 3203 w 11078"/>
              <a:gd name="connsiteY63" fmla="*/ 2545 h 10064"/>
              <a:gd name="connsiteX64" fmla="*/ 2617 w 11078"/>
              <a:gd name="connsiteY64" fmla="*/ 2988 h 10064"/>
              <a:gd name="connsiteX65" fmla="*/ 2695 w 11078"/>
              <a:gd name="connsiteY65" fmla="*/ 2656 h 10064"/>
              <a:gd name="connsiteX66" fmla="*/ 1914 w 11078"/>
              <a:gd name="connsiteY66" fmla="*/ 3209 h 10064"/>
              <a:gd name="connsiteX67" fmla="*/ 1903 w 11078"/>
              <a:gd name="connsiteY67" fmla="*/ 3060 h 10064"/>
              <a:gd name="connsiteX68" fmla="*/ 2305 w 11078"/>
              <a:gd name="connsiteY68" fmla="*/ 2656 h 10064"/>
              <a:gd name="connsiteX69" fmla="*/ 1523 w 11078"/>
              <a:gd name="connsiteY69" fmla="*/ 2766 h 10064"/>
              <a:gd name="connsiteX70" fmla="*/ 1769 w 11078"/>
              <a:gd name="connsiteY70" fmla="*/ 2562 h 10064"/>
              <a:gd name="connsiteX71" fmla="*/ 1211 w 11078"/>
              <a:gd name="connsiteY71" fmla="*/ 2545 h 10064"/>
              <a:gd name="connsiteX72" fmla="*/ 1211 w 11078"/>
              <a:gd name="connsiteY72" fmla="*/ 2545 h 10064"/>
              <a:gd name="connsiteX73" fmla="*/ 1278 w 11078"/>
              <a:gd name="connsiteY73" fmla="*/ 2411 h 10064"/>
              <a:gd name="connsiteX74" fmla="*/ 1602 w 11078"/>
              <a:gd name="connsiteY74" fmla="*/ 2325 h 10064"/>
              <a:gd name="connsiteX75" fmla="*/ 1328 w 11078"/>
              <a:gd name="connsiteY75" fmla="*/ 2214 h 10064"/>
              <a:gd name="connsiteX76" fmla="*/ 1641 w 11078"/>
              <a:gd name="connsiteY76" fmla="*/ 1993 h 10064"/>
              <a:gd name="connsiteX77" fmla="*/ 352 w 11078"/>
              <a:gd name="connsiteY77" fmla="*/ 2103 h 10064"/>
              <a:gd name="connsiteX78" fmla="*/ 0 w 11078"/>
              <a:gd name="connsiteY78" fmla="*/ 1993 h 10064"/>
              <a:gd name="connsiteX79" fmla="*/ 0 w 11078"/>
              <a:gd name="connsiteY79" fmla="*/ 10064 h 10064"/>
              <a:gd name="connsiteX80" fmla="*/ 10000 w 11078"/>
              <a:gd name="connsiteY80" fmla="*/ 10064 h 10064"/>
              <a:gd name="connsiteX81" fmla="*/ 10000 w 11078"/>
              <a:gd name="connsiteY81"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664 w 10000"/>
              <a:gd name="connsiteY36" fmla="*/ 4757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46 w 10000"/>
              <a:gd name="connsiteY35" fmla="*/ 330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46 w 10000"/>
              <a:gd name="connsiteY35" fmla="*/ 330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36 h 10024"/>
              <a:gd name="connsiteX1" fmla="*/ 9709 w 10000"/>
              <a:gd name="connsiteY1" fmla="*/ 799 h 10024"/>
              <a:gd name="connsiteX2" fmla="*/ 9578 w 10000"/>
              <a:gd name="connsiteY2" fmla="*/ 681 h 10024"/>
              <a:gd name="connsiteX3" fmla="*/ 9492 w 10000"/>
              <a:gd name="connsiteY3" fmla="*/ 958 h 10024"/>
              <a:gd name="connsiteX4" fmla="*/ 9512 w 10000"/>
              <a:gd name="connsiteY4" fmla="*/ 500 h 10024"/>
              <a:gd name="connsiteX5" fmla="*/ 9433 w 10000"/>
              <a:gd name="connsiteY5" fmla="*/ 790 h 10024"/>
              <a:gd name="connsiteX6" fmla="*/ 9158 w 10000"/>
              <a:gd name="connsiteY6" fmla="*/ 1557 h 10024"/>
              <a:gd name="connsiteX7" fmla="*/ 9227 w 10000"/>
              <a:gd name="connsiteY7" fmla="*/ 1099 h 10024"/>
              <a:gd name="connsiteX8" fmla="*/ 9244 w 10000"/>
              <a:gd name="connsiteY8" fmla="*/ 872 h 10024"/>
              <a:gd name="connsiteX9" fmla="*/ 9054 w 10000"/>
              <a:gd name="connsiteY9" fmla="*/ 1581 h 10024"/>
              <a:gd name="connsiteX10" fmla="*/ 8945 w 10000"/>
              <a:gd name="connsiteY10" fmla="*/ 1842 h 10024"/>
              <a:gd name="connsiteX11" fmla="*/ 9170 w 10000"/>
              <a:gd name="connsiteY11" fmla="*/ 539 h 10024"/>
              <a:gd name="connsiteX12" fmla="*/ 9180 w 10000"/>
              <a:gd name="connsiteY12" fmla="*/ 73 h 10024"/>
              <a:gd name="connsiteX13" fmla="*/ 8594 w 10000"/>
              <a:gd name="connsiteY13" fmla="*/ 2395 h 10024"/>
              <a:gd name="connsiteX14" fmla="*/ 8477 w 10000"/>
              <a:gd name="connsiteY14" fmla="*/ 2505 h 10024"/>
              <a:gd name="connsiteX15" fmla="*/ 8594 w 10000"/>
              <a:gd name="connsiteY15" fmla="*/ 1842 h 10024"/>
              <a:gd name="connsiteX16" fmla="*/ 8320 w 10000"/>
              <a:gd name="connsiteY16" fmla="*/ 2616 h 10024"/>
              <a:gd name="connsiteX17" fmla="*/ 8320 w 10000"/>
              <a:gd name="connsiteY17" fmla="*/ 2395 h 10024"/>
              <a:gd name="connsiteX18" fmla="*/ 8555 w 10000"/>
              <a:gd name="connsiteY18" fmla="*/ 1290 h 10024"/>
              <a:gd name="connsiteX19" fmla="*/ 8438 w 10000"/>
              <a:gd name="connsiteY19" fmla="*/ 1621 h 10024"/>
              <a:gd name="connsiteX20" fmla="*/ 8047 w 10000"/>
              <a:gd name="connsiteY20" fmla="*/ 3059 h 10024"/>
              <a:gd name="connsiteX21" fmla="*/ 8047 w 10000"/>
              <a:gd name="connsiteY21" fmla="*/ 2948 h 10024"/>
              <a:gd name="connsiteX22" fmla="*/ 8242 w 10000"/>
              <a:gd name="connsiteY22" fmla="*/ 1953 h 10024"/>
              <a:gd name="connsiteX23" fmla="*/ 8320 w 10000"/>
              <a:gd name="connsiteY23" fmla="*/ 1400 h 10024"/>
              <a:gd name="connsiteX24" fmla="*/ 7734 w 10000"/>
              <a:gd name="connsiteY24" fmla="*/ 3169 h 10024"/>
              <a:gd name="connsiteX25" fmla="*/ 8086 w 10000"/>
              <a:gd name="connsiteY25" fmla="*/ 1510 h 10024"/>
              <a:gd name="connsiteX26" fmla="*/ 7734 w 10000"/>
              <a:gd name="connsiteY26" fmla="*/ 2726 h 10024"/>
              <a:gd name="connsiteX27" fmla="*/ 7734 w 10000"/>
              <a:gd name="connsiteY27" fmla="*/ 2395 h 10024"/>
              <a:gd name="connsiteX28" fmla="*/ 7227 w 10000"/>
              <a:gd name="connsiteY28" fmla="*/ 3943 h 10024"/>
              <a:gd name="connsiteX29" fmla="*/ 7227 w 10000"/>
              <a:gd name="connsiteY29" fmla="*/ 3832 h 10024"/>
              <a:gd name="connsiteX30" fmla="*/ 7422 w 10000"/>
              <a:gd name="connsiteY30" fmla="*/ 2948 h 10024"/>
              <a:gd name="connsiteX31" fmla="*/ 6764 w 10000"/>
              <a:gd name="connsiteY31" fmla="*/ 4190 h 10024"/>
              <a:gd name="connsiteX32" fmla="*/ 6641 w 10000"/>
              <a:gd name="connsiteY32" fmla="*/ 4164 h 10024"/>
              <a:gd name="connsiteX33" fmla="*/ 6836 w 10000"/>
              <a:gd name="connsiteY33" fmla="*/ 3611 h 10024"/>
              <a:gd name="connsiteX34" fmla="*/ 6484 w 10000"/>
              <a:gd name="connsiteY34" fmla="*/ 4054 h 10024"/>
              <a:gd name="connsiteX35" fmla="*/ 6846 w 10000"/>
              <a:gd name="connsiteY35" fmla="*/ 3260 h 10024"/>
              <a:gd name="connsiteX36" fmla="*/ 6006 w 10000"/>
              <a:gd name="connsiteY36" fmla="*/ 4430 h 10024"/>
              <a:gd name="connsiteX37" fmla="*/ 5625 w 10000"/>
              <a:gd name="connsiteY37" fmla="*/ 4717 h 10024"/>
              <a:gd name="connsiteX38" fmla="*/ 5703 w 10000"/>
              <a:gd name="connsiteY38" fmla="*/ 4495 h 10024"/>
              <a:gd name="connsiteX39" fmla="*/ 5486 w 10000"/>
              <a:gd name="connsiteY39" fmla="*/ 4598 h 10024"/>
              <a:gd name="connsiteX40" fmla="*/ 5313 w 10000"/>
              <a:gd name="connsiteY40" fmla="*/ 4686 h 10024"/>
              <a:gd name="connsiteX41" fmla="*/ 5234 w 10000"/>
              <a:gd name="connsiteY41" fmla="*/ 4606 h 10024"/>
              <a:gd name="connsiteX42" fmla="*/ 5586 w 10000"/>
              <a:gd name="connsiteY42" fmla="*/ 4275 h 10024"/>
              <a:gd name="connsiteX43" fmla="*/ 4141 w 10000"/>
              <a:gd name="connsiteY43" fmla="*/ 4495 h 10024"/>
              <a:gd name="connsiteX44" fmla="*/ 4375 w 10000"/>
              <a:gd name="connsiteY44" fmla="*/ 4054 h 10024"/>
              <a:gd name="connsiteX45" fmla="*/ 4375 w 10000"/>
              <a:gd name="connsiteY45" fmla="*/ 3943 h 10024"/>
              <a:gd name="connsiteX46" fmla="*/ 3906 w 10000"/>
              <a:gd name="connsiteY46" fmla="*/ 4275 h 10024"/>
              <a:gd name="connsiteX47" fmla="*/ 4573 w 10000"/>
              <a:gd name="connsiteY47" fmla="*/ 3090 h 10024"/>
              <a:gd name="connsiteX48" fmla="*/ 4531 w 10000"/>
              <a:gd name="connsiteY48" fmla="*/ 3059 h 10024"/>
              <a:gd name="connsiteX49" fmla="*/ 4102 w 10000"/>
              <a:gd name="connsiteY49" fmla="*/ 3722 h 10024"/>
              <a:gd name="connsiteX50" fmla="*/ 3359 w 10000"/>
              <a:gd name="connsiteY50" fmla="*/ 4054 h 10024"/>
              <a:gd name="connsiteX51" fmla="*/ 3527 w 10000"/>
              <a:gd name="connsiteY51" fmla="*/ 3863 h 10024"/>
              <a:gd name="connsiteX52" fmla="*/ 3594 w 10000"/>
              <a:gd name="connsiteY52" fmla="*/ 3611 h 10024"/>
              <a:gd name="connsiteX53" fmla="*/ 3203 w 10000"/>
              <a:gd name="connsiteY53" fmla="*/ 3832 h 10024"/>
              <a:gd name="connsiteX54" fmla="*/ 3242 w 10000"/>
              <a:gd name="connsiteY54" fmla="*/ 3722 h 10024"/>
              <a:gd name="connsiteX55" fmla="*/ 3672 w 10000"/>
              <a:gd name="connsiteY55" fmla="*/ 3083 h 10024"/>
              <a:gd name="connsiteX56" fmla="*/ 3502 w 10000"/>
              <a:gd name="connsiteY56" fmla="*/ 3169 h 10024"/>
              <a:gd name="connsiteX57" fmla="*/ 2891 w 10000"/>
              <a:gd name="connsiteY57" fmla="*/ 3832 h 10024"/>
              <a:gd name="connsiteX58" fmla="*/ 2852 w 10000"/>
              <a:gd name="connsiteY58" fmla="*/ 3722 h 10024"/>
              <a:gd name="connsiteX59" fmla="*/ 3219 w 10000"/>
              <a:gd name="connsiteY59" fmla="*/ 3342 h 10024"/>
              <a:gd name="connsiteX60" fmla="*/ 3477 w 10000"/>
              <a:gd name="connsiteY60" fmla="*/ 2837 h 10024"/>
              <a:gd name="connsiteX61" fmla="*/ 2539 w 10000"/>
              <a:gd name="connsiteY61" fmla="*/ 3391 h 10024"/>
              <a:gd name="connsiteX62" fmla="*/ 3203 w 10000"/>
              <a:gd name="connsiteY62" fmla="*/ 2505 h 10024"/>
              <a:gd name="connsiteX63" fmla="*/ 2617 w 10000"/>
              <a:gd name="connsiteY63" fmla="*/ 2948 h 10024"/>
              <a:gd name="connsiteX64" fmla="*/ 2695 w 10000"/>
              <a:gd name="connsiteY64" fmla="*/ 2616 h 10024"/>
              <a:gd name="connsiteX65" fmla="*/ 1914 w 10000"/>
              <a:gd name="connsiteY65" fmla="*/ 3169 h 10024"/>
              <a:gd name="connsiteX66" fmla="*/ 1903 w 10000"/>
              <a:gd name="connsiteY66" fmla="*/ 3020 h 10024"/>
              <a:gd name="connsiteX67" fmla="*/ 2305 w 10000"/>
              <a:gd name="connsiteY67" fmla="*/ 2616 h 10024"/>
              <a:gd name="connsiteX68" fmla="*/ 1523 w 10000"/>
              <a:gd name="connsiteY68" fmla="*/ 2726 h 10024"/>
              <a:gd name="connsiteX69" fmla="*/ 1769 w 10000"/>
              <a:gd name="connsiteY69" fmla="*/ 2522 h 10024"/>
              <a:gd name="connsiteX70" fmla="*/ 1211 w 10000"/>
              <a:gd name="connsiteY70" fmla="*/ 2505 h 10024"/>
              <a:gd name="connsiteX71" fmla="*/ 1211 w 10000"/>
              <a:gd name="connsiteY71" fmla="*/ 2505 h 10024"/>
              <a:gd name="connsiteX72" fmla="*/ 1278 w 10000"/>
              <a:gd name="connsiteY72" fmla="*/ 2371 h 10024"/>
              <a:gd name="connsiteX73" fmla="*/ 1602 w 10000"/>
              <a:gd name="connsiteY73" fmla="*/ 2285 h 10024"/>
              <a:gd name="connsiteX74" fmla="*/ 1328 w 10000"/>
              <a:gd name="connsiteY74" fmla="*/ 2174 h 10024"/>
              <a:gd name="connsiteX75" fmla="*/ 1641 w 10000"/>
              <a:gd name="connsiteY75" fmla="*/ 1953 h 10024"/>
              <a:gd name="connsiteX76" fmla="*/ 352 w 10000"/>
              <a:gd name="connsiteY76" fmla="*/ 2063 h 10024"/>
              <a:gd name="connsiteX77" fmla="*/ 0 w 10000"/>
              <a:gd name="connsiteY77" fmla="*/ 1953 h 10024"/>
              <a:gd name="connsiteX78" fmla="*/ 0 w 10000"/>
              <a:gd name="connsiteY78" fmla="*/ 10024 h 10024"/>
              <a:gd name="connsiteX79" fmla="*/ 10000 w 10000"/>
              <a:gd name="connsiteY79" fmla="*/ 10024 h 10024"/>
              <a:gd name="connsiteX80" fmla="*/ 10000 w 10000"/>
              <a:gd name="connsiteY80" fmla="*/ 736 h 10024"/>
              <a:gd name="connsiteX0" fmla="*/ 10000 w 10000"/>
              <a:gd name="connsiteY0" fmla="*/ 438 h 9726"/>
              <a:gd name="connsiteX1" fmla="*/ 9709 w 10000"/>
              <a:gd name="connsiteY1" fmla="*/ 501 h 9726"/>
              <a:gd name="connsiteX2" fmla="*/ 9578 w 10000"/>
              <a:gd name="connsiteY2" fmla="*/ 383 h 9726"/>
              <a:gd name="connsiteX3" fmla="*/ 9492 w 10000"/>
              <a:gd name="connsiteY3" fmla="*/ 660 h 9726"/>
              <a:gd name="connsiteX4" fmla="*/ 9512 w 10000"/>
              <a:gd name="connsiteY4" fmla="*/ 202 h 9726"/>
              <a:gd name="connsiteX5" fmla="*/ 9433 w 10000"/>
              <a:gd name="connsiteY5" fmla="*/ 492 h 9726"/>
              <a:gd name="connsiteX6" fmla="*/ 9158 w 10000"/>
              <a:gd name="connsiteY6" fmla="*/ 1259 h 9726"/>
              <a:gd name="connsiteX7" fmla="*/ 9227 w 10000"/>
              <a:gd name="connsiteY7" fmla="*/ 801 h 9726"/>
              <a:gd name="connsiteX8" fmla="*/ 9244 w 10000"/>
              <a:gd name="connsiteY8" fmla="*/ 574 h 9726"/>
              <a:gd name="connsiteX9" fmla="*/ 9054 w 10000"/>
              <a:gd name="connsiteY9" fmla="*/ 1283 h 9726"/>
              <a:gd name="connsiteX10" fmla="*/ 8945 w 10000"/>
              <a:gd name="connsiteY10" fmla="*/ 1544 h 9726"/>
              <a:gd name="connsiteX11" fmla="*/ 9170 w 10000"/>
              <a:gd name="connsiteY11" fmla="*/ 241 h 9726"/>
              <a:gd name="connsiteX12" fmla="*/ 9110 w 10000"/>
              <a:gd name="connsiteY12" fmla="*/ 178 h 9726"/>
              <a:gd name="connsiteX13" fmla="*/ 8594 w 10000"/>
              <a:gd name="connsiteY13" fmla="*/ 2097 h 9726"/>
              <a:gd name="connsiteX14" fmla="*/ 8477 w 10000"/>
              <a:gd name="connsiteY14" fmla="*/ 2207 h 9726"/>
              <a:gd name="connsiteX15" fmla="*/ 8594 w 10000"/>
              <a:gd name="connsiteY15" fmla="*/ 1544 h 9726"/>
              <a:gd name="connsiteX16" fmla="*/ 8320 w 10000"/>
              <a:gd name="connsiteY16" fmla="*/ 2318 h 9726"/>
              <a:gd name="connsiteX17" fmla="*/ 8320 w 10000"/>
              <a:gd name="connsiteY17" fmla="*/ 2097 h 9726"/>
              <a:gd name="connsiteX18" fmla="*/ 8555 w 10000"/>
              <a:gd name="connsiteY18" fmla="*/ 992 h 9726"/>
              <a:gd name="connsiteX19" fmla="*/ 8438 w 10000"/>
              <a:gd name="connsiteY19" fmla="*/ 1323 h 9726"/>
              <a:gd name="connsiteX20" fmla="*/ 8047 w 10000"/>
              <a:gd name="connsiteY20" fmla="*/ 2761 h 9726"/>
              <a:gd name="connsiteX21" fmla="*/ 8047 w 10000"/>
              <a:gd name="connsiteY21" fmla="*/ 2650 h 9726"/>
              <a:gd name="connsiteX22" fmla="*/ 8242 w 10000"/>
              <a:gd name="connsiteY22" fmla="*/ 1655 h 9726"/>
              <a:gd name="connsiteX23" fmla="*/ 8320 w 10000"/>
              <a:gd name="connsiteY23" fmla="*/ 1102 h 9726"/>
              <a:gd name="connsiteX24" fmla="*/ 7734 w 10000"/>
              <a:gd name="connsiteY24" fmla="*/ 2871 h 9726"/>
              <a:gd name="connsiteX25" fmla="*/ 8086 w 10000"/>
              <a:gd name="connsiteY25" fmla="*/ 1212 h 9726"/>
              <a:gd name="connsiteX26" fmla="*/ 7734 w 10000"/>
              <a:gd name="connsiteY26" fmla="*/ 2428 h 9726"/>
              <a:gd name="connsiteX27" fmla="*/ 7734 w 10000"/>
              <a:gd name="connsiteY27" fmla="*/ 2097 h 9726"/>
              <a:gd name="connsiteX28" fmla="*/ 7227 w 10000"/>
              <a:gd name="connsiteY28" fmla="*/ 3645 h 9726"/>
              <a:gd name="connsiteX29" fmla="*/ 7227 w 10000"/>
              <a:gd name="connsiteY29" fmla="*/ 3534 h 9726"/>
              <a:gd name="connsiteX30" fmla="*/ 7422 w 10000"/>
              <a:gd name="connsiteY30" fmla="*/ 2650 h 9726"/>
              <a:gd name="connsiteX31" fmla="*/ 6764 w 10000"/>
              <a:gd name="connsiteY31" fmla="*/ 3892 h 9726"/>
              <a:gd name="connsiteX32" fmla="*/ 6641 w 10000"/>
              <a:gd name="connsiteY32" fmla="*/ 3866 h 9726"/>
              <a:gd name="connsiteX33" fmla="*/ 6836 w 10000"/>
              <a:gd name="connsiteY33" fmla="*/ 3313 h 9726"/>
              <a:gd name="connsiteX34" fmla="*/ 6484 w 10000"/>
              <a:gd name="connsiteY34" fmla="*/ 3756 h 9726"/>
              <a:gd name="connsiteX35" fmla="*/ 6846 w 10000"/>
              <a:gd name="connsiteY35" fmla="*/ 2962 h 9726"/>
              <a:gd name="connsiteX36" fmla="*/ 6006 w 10000"/>
              <a:gd name="connsiteY36" fmla="*/ 4132 h 9726"/>
              <a:gd name="connsiteX37" fmla="*/ 5625 w 10000"/>
              <a:gd name="connsiteY37" fmla="*/ 4419 h 9726"/>
              <a:gd name="connsiteX38" fmla="*/ 5703 w 10000"/>
              <a:gd name="connsiteY38" fmla="*/ 4197 h 9726"/>
              <a:gd name="connsiteX39" fmla="*/ 5486 w 10000"/>
              <a:gd name="connsiteY39" fmla="*/ 4300 h 9726"/>
              <a:gd name="connsiteX40" fmla="*/ 5313 w 10000"/>
              <a:gd name="connsiteY40" fmla="*/ 4388 h 9726"/>
              <a:gd name="connsiteX41" fmla="*/ 5234 w 10000"/>
              <a:gd name="connsiteY41" fmla="*/ 4308 h 9726"/>
              <a:gd name="connsiteX42" fmla="*/ 5586 w 10000"/>
              <a:gd name="connsiteY42" fmla="*/ 3977 h 9726"/>
              <a:gd name="connsiteX43" fmla="*/ 4141 w 10000"/>
              <a:gd name="connsiteY43" fmla="*/ 4197 h 9726"/>
              <a:gd name="connsiteX44" fmla="*/ 4375 w 10000"/>
              <a:gd name="connsiteY44" fmla="*/ 3756 h 9726"/>
              <a:gd name="connsiteX45" fmla="*/ 4375 w 10000"/>
              <a:gd name="connsiteY45" fmla="*/ 3645 h 9726"/>
              <a:gd name="connsiteX46" fmla="*/ 3906 w 10000"/>
              <a:gd name="connsiteY46" fmla="*/ 3977 h 9726"/>
              <a:gd name="connsiteX47" fmla="*/ 4573 w 10000"/>
              <a:gd name="connsiteY47" fmla="*/ 2792 h 9726"/>
              <a:gd name="connsiteX48" fmla="*/ 4531 w 10000"/>
              <a:gd name="connsiteY48" fmla="*/ 2761 h 9726"/>
              <a:gd name="connsiteX49" fmla="*/ 4102 w 10000"/>
              <a:gd name="connsiteY49" fmla="*/ 3424 h 9726"/>
              <a:gd name="connsiteX50" fmla="*/ 3359 w 10000"/>
              <a:gd name="connsiteY50" fmla="*/ 3756 h 9726"/>
              <a:gd name="connsiteX51" fmla="*/ 3527 w 10000"/>
              <a:gd name="connsiteY51" fmla="*/ 3565 h 9726"/>
              <a:gd name="connsiteX52" fmla="*/ 3594 w 10000"/>
              <a:gd name="connsiteY52" fmla="*/ 3313 h 9726"/>
              <a:gd name="connsiteX53" fmla="*/ 3203 w 10000"/>
              <a:gd name="connsiteY53" fmla="*/ 3534 h 9726"/>
              <a:gd name="connsiteX54" fmla="*/ 3242 w 10000"/>
              <a:gd name="connsiteY54" fmla="*/ 3424 h 9726"/>
              <a:gd name="connsiteX55" fmla="*/ 3672 w 10000"/>
              <a:gd name="connsiteY55" fmla="*/ 2785 h 9726"/>
              <a:gd name="connsiteX56" fmla="*/ 3502 w 10000"/>
              <a:gd name="connsiteY56" fmla="*/ 2871 h 9726"/>
              <a:gd name="connsiteX57" fmla="*/ 2891 w 10000"/>
              <a:gd name="connsiteY57" fmla="*/ 3534 h 9726"/>
              <a:gd name="connsiteX58" fmla="*/ 2852 w 10000"/>
              <a:gd name="connsiteY58" fmla="*/ 3424 h 9726"/>
              <a:gd name="connsiteX59" fmla="*/ 3219 w 10000"/>
              <a:gd name="connsiteY59" fmla="*/ 3044 h 9726"/>
              <a:gd name="connsiteX60" fmla="*/ 3477 w 10000"/>
              <a:gd name="connsiteY60" fmla="*/ 2539 h 9726"/>
              <a:gd name="connsiteX61" fmla="*/ 2539 w 10000"/>
              <a:gd name="connsiteY61" fmla="*/ 3093 h 9726"/>
              <a:gd name="connsiteX62" fmla="*/ 3203 w 10000"/>
              <a:gd name="connsiteY62" fmla="*/ 2207 h 9726"/>
              <a:gd name="connsiteX63" fmla="*/ 2617 w 10000"/>
              <a:gd name="connsiteY63" fmla="*/ 2650 h 9726"/>
              <a:gd name="connsiteX64" fmla="*/ 2695 w 10000"/>
              <a:gd name="connsiteY64" fmla="*/ 2318 h 9726"/>
              <a:gd name="connsiteX65" fmla="*/ 1914 w 10000"/>
              <a:gd name="connsiteY65" fmla="*/ 2871 h 9726"/>
              <a:gd name="connsiteX66" fmla="*/ 1903 w 10000"/>
              <a:gd name="connsiteY66" fmla="*/ 2722 h 9726"/>
              <a:gd name="connsiteX67" fmla="*/ 2305 w 10000"/>
              <a:gd name="connsiteY67" fmla="*/ 2318 h 9726"/>
              <a:gd name="connsiteX68" fmla="*/ 1523 w 10000"/>
              <a:gd name="connsiteY68" fmla="*/ 2428 h 9726"/>
              <a:gd name="connsiteX69" fmla="*/ 1769 w 10000"/>
              <a:gd name="connsiteY69" fmla="*/ 2224 h 9726"/>
              <a:gd name="connsiteX70" fmla="*/ 1211 w 10000"/>
              <a:gd name="connsiteY70" fmla="*/ 2207 h 9726"/>
              <a:gd name="connsiteX71" fmla="*/ 1211 w 10000"/>
              <a:gd name="connsiteY71" fmla="*/ 2207 h 9726"/>
              <a:gd name="connsiteX72" fmla="*/ 1278 w 10000"/>
              <a:gd name="connsiteY72" fmla="*/ 2073 h 9726"/>
              <a:gd name="connsiteX73" fmla="*/ 1602 w 10000"/>
              <a:gd name="connsiteY73" fmla="*/ 1987 h 9726"/>
              <a:gd name="connsiteX74" fmla="*/ 1328 w 10000"/>
              <a:gd name="connsiteY74" fmla="*/ 1876 h 9726"/>
              <a:gd name="connsiteX75" fmla="*/ 1641 w 10000"/>
              <a:gd name="connsiteY75" fmla="*/ 1655 h 9726"/>
              <a:gd name="connsiteX76" fmla="*/ 352 w 10000"/>
              <a:gd name="connsiteY76" fmla="*/ 1765 h 9726"/>
              <a:gd name="connsiteX77" fmla="*/ 0 w 10000"/>
              <a:gd name="connsiteY77" fmla="*/ 1655 h 9726"/>
              <a:gd name="connsiteX78" fmla="*/ 0 w 10000"/>
              <a:gd name="connsiteY78" fmla="*/ 9726 h 9726"/>
              <a:gd name="connsiteX79" fmla="*/ 10000 w 10000"/>
              <a:gd name="connsiteY79" fmla="*/ 9726 h 9726"/>
              <a:gd name="connsiteX80" fmla="*/ 10000 w 10000"/>
              <a:gd name="connsiteY80" fmla="*/ 438 h 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0" h="9726">
                <a:moveTo>
                  <a:pt x="10000" y="438"/>
                </a:moveTo>
                <a:cubicBezTo>
                  <a:pt x="9802" y="595"/>
                  <a:pt x="9759" y="557"/>
                  <a:pt x="9709" y="501"/>
                </a:cubicBezTo>
                <a:cubicBezTo>
                  <a:pt x="9659" y="445"/>
                  <a:pt x="9614" y="357"/>
                  <a:pt x="9578" y="383"/>
                </a:cubicBezTo>
                <a:cubicBezTo>
                  <a:pt x="9542" y="410"/>
                  <a:pt x="9503" y="690"/>
                  <a:pt x="9492" y="660"/>
                </a:cubicBezTo>
                <a:cubicBezTo>
                  <a:pt x="9481" y="630"/>
                  <a:pt x="9522" y="230"/>
                  <a:pt x="9512" y="202"/>
                </a:cubicBezTo>
                <a:cubicBezTo>
                  <a:pt x="9502" y="174"/>
                  <a:pt x="9472" y="272"/>
                  <a:pt x="9433" y="492"/>
                </a:cubicBezTo>
                <a:cubicBezTo>
                  <a:pt x="9355" y="1045"/>
                  <a:pt x="9192" y="1208"/>
                  <a:pt x="9158" y="1259"/>
                </a:cubicBezTo>
                <a:cubicBezTo>
                  <a:pt x="9124" y="1311"/>
                  <a:pt x="9205" y="914"/>
                  <a:pt x="9227" y="801"/>
                </a:cubicBezTo>
                <a:cubicBezTo>
                  <a:pt x="9252" y="671"/>
                  <a:pt x="9273" y="494"/>
                  <a:pt x="9244" y="574"/>
                </a:cubicBezTo>
                <a:cubicBezTo>
                  <a:pt x="9215" y="654"/>
                  <a:pt x="9135" y="940"/>
                  <a:pt x="9054" y="1283"/>
                </a:cubicBezTo>
                <a:cubicBezTo>
                  <a:pt x="8973" y="1626"/>
                  <a:pt x="8926" y="1718"/>
                  <a:pt x="8945" y="1544"/>
                </a:cubicBezTo>
                <a:cubicBezTo>
                  <a:pt x="8964" y="1370"/>
                  <a:pt x="9143" y="469"/>
                  <a:pt x="9170" y="241"/>
                </a:cubicBezTo>
                <a:cubicBezTo>
                  <a:pt x="9198" y="13"/>
                  <a:pt x="9206" y="-131"/>
                  <a:pt x="9110" y="178"/>
                </a:cubicBezTo>
                <a:cubicBezTo>
                  <a:pt x="9014" y="487"/>
                  <a:pt x="8700" y="1759"/>
                  <a:pt x="8594" y="2097"/>
                </a:cubicBezTo>
                <a:cubicBezTo>
                  <a:pt x="8489" y="2435"/>
                  <a:pt x="8371" y="2629"/>
                  <a:pt x="8477" y="2207"/>
                </a:cubicBezTo>
                <a:cubicBezTo>
                  <a:pt x="8583" y="1785"/>
                  <a:pt x="8620" y="1526"/>
                  <a:pt x="8594" y="1544"/>
                </a:cubicBezTo>
                <a:cubicBezTo>
                  <a:pt x="8568" y="1562"/>
                  <a:pt x="8359" y="2318"/>
                  <a:pt x="8320" y="2318"/>
                </a:cubicBezTo>
                <a:cubicBezTo>
                  <a:pt x="8281" y="2318"/>
                  <a:pt x="8320" y="2097"/>
                  <a:pt x="8320" y="2097"/>
                </a:cubicBezTo>
                <a:cubicBezTo>
                  <a:pt x="8398" y="1729"/>
                  <a:pt x="8477" y="1360"/>
                  <a:pt x="8555" y="992"/>
                </a:cubicBezTo>
                <a:cubicBezTo>
                  <a:pt x="8516" y="992"/>
                  <a:pt x="8555" y="992"/>
                  <a:pt x="8438" y="1323"/>
                </a:cubicBezTo>
                <a:cubicBezTo>
                  <a:pt x="8359" y="1544"/>
                  <a:pt x="8203" y="2428"/>
                  <a:pt x="8047" y="2761"/>
                </a:cubicBezTo>
                <a:cubicBezTo>
                  <a:pt x="8008" y="2871"/>
                  <a:pt x="8047" y="2650"/>
                  <a:pt x="8047" y="2650"/>
                </a:cubicBezTo>
                <a:lnTo>
                  <a:pt x="8242" y="1655"/>
                </a:lnTo>
                <a:cubicBezTo>
                  <a:pt x="8242" y="1655"/>
                  <a:pt x="8359" y="1212"/>
                  <a:pt x="8320" y="1102"/>
                </a:cubicBezTo>
                <a:cubicBezTo>
                  <a:pt x="8242" y="1544"/>
                  <a:pt x="7734" y="3202"/>
                  <a:pt x="7734" y="2871"/>
                </a:cubicBezTo>
                <a:cubicBezTo>
                  <a:pt x="7773" y="2761"/>
                  <a:pt x="8203" y="1102"/>
                  <a:pt x="8086" y="1212"/>
                </a:cubicBezTo>
                <a:cubicBezTo>
                  <a:pt x="8086" y="1323"/>
                  <a:pt x="7734" y="2428"/>
                  <a:pt x="7734" y="2428"/>
                </a:cubicBezTo>
                <a:cubicBezTo>
                  <a:pt x="7734" y="2428"/>
                  <a:pt x="7813" y="1876"/>
                  <a:pt x="7734" y="2097"/>
                </a:cubicBezTo>
                <a:cubicBezTo>
                  <a:pt x="7656" y="2650"/>
                  <a:pt x="7227" y="3645"/>
                  <a:pt x="7227" y="3645"/>
                </a:cubicBezTo>
                <a:cubicBezTo>
                  <a:pt x="7227" y="3645"/>
                  <a:pt x="7188" y="3645"/>
                  <a:pt x="7227" y="3534"/>
                </a:cubicBezTo>
                <a:cubicBezTo>
                  <a:pt x="7305" y="3202"/>
                  <a:pt x="7499" y="2590"/>
                  <a:pt x="7422" y="2650"/>
                </a:cubicBezTo>
                <a:cubicBezTo>
                  <a:pt x="7345" y="2710"/>
                  <a:pt x="6957" y="3595"/>
                  <a:pt x="6764" y="3892"/>
                </a:cubicBezTo>
                <a:cubicBezTo>
                  <a:pt x="6437" y="4394"/>
                  <a:pt x="6604" y="3962"/>
                  <a:pt x="6641" y="3866"/>
                </a:cubicBezTo>
                <a:cubicBezTo>
                  <a:pt x="6676" y="3776"/>
                  <a:pt x="6953" y="3202"/>
                  <a:pt x="6836" y="3313"/>
                </a:cubicBezTo>
                <a:cubicBezTo>
                  <a:pt x="6719" y="3461"/>
                  <a:pt x="6482" y="3814"/>
                  <a:pt x="6484" y="3756"/>
                </a:cubicBezTo>
                <a:cubicBezTo>
                  <a:pt x="6486" y="3698"/>
                  <a:pt x="6768" y="3293"/>
                  <a:pt x="6846" y="2962"/>
                </a:cubicBezTo>
                <a:cubicBezTo>
                  <a:pt x="6719" y="3012"/>
                  <a:pt x="6209" y="3889"/>
                  <a:pt x="6006" y="4132"/>
                </a:cubicBezTo>
                <a:cubicBezTo>
                  <a:pt x="5803" y="4375"/>
                  <a:pt x="5675" y="4408"/>
                  <a:pt x="5625" y="4419"/>
                </a:cubicBezTo>
                <a:cubicBezTo>
                  <a:pt x="5575" y="4430"/>
                  <a:pt x="5703" y="4308"/>
                  <a:pt x="5703" y="4197"/>
                </a:cubicBezTo>
                <a:cubicBezTo>
                  <a:pt x="5742" y="4088"/>
                  <a:pt x="5551" y="4268"/>
                  <a:pt x="5486" y="4300"/>
                </a:cubicBezTo>
                <a:cubicBezTo>
                  <a:pt x="5421" y="4332"/>
                  <a:pt x="5355" y="4387"/>
                  <a:pt x="5313" y="4388"/>
                </a:cubicBezTo>
                <a:cubicBezTo>
                  <a:pt x="5271" y="4389"/>
                  <a:pt x="5189" y="4377"/>
                  <a:pt x="5234" y="4308"/>
                </a:cubicBezTo>
                <a:cubicBezTo>
                  <a:pt x="5280" y="4240"/>
                  <a:pt x="5469" y="4087"/>
                  <a:pt x="5586" y="3977"/>
                </a:cubicBezTo>
                <a:cubicBezTo>
                  <a:pt x="5664" y="3645"/>
                  <a:pt x="4844" y="4308"/>
                  <a:pt x="4141" y="4197"/>
                </a:cubicBezTo>
                <a:cubicBezTo>
                  <a:pt x="4219" y="4088"/>
                  <a:pt x="4325" y="3842"/>
                  <a:pt x="4375" y="3756"/>
                </a:cubicBezTo>
                <a:cubicBezTo>
                  <a:pt x="4428" y="3684"/>
                  <a:pt x="4492" y="3534"/>
                  <a:pt x="4375" y="3645"/>
                </a:cubicBezTo>
                <a:cubicBezTo>
                  <a:pt x="4258" y="3756"/>
                  <a:pt x="3945" y="4088"/>
                  <a:pt x="3906" y="3977"/>
                </a:cubicBezTo>
                <a:cubicBezTo>
                  <a:pt x="3867" y="3977"/>
                  <a:pt x="4261" y="3565"/>
                  <a:pt x="4573" y="2792"/>
                </a:cubicBezTo>
                <a:cubicBezTo>
                  <a:pt x="4587" y="2737"/>
                  <a:pt x="4609" y="2656"/>
                  <a:pt x="4531" y="2761"/>
                </a:cubicBezTo>
                <a:cubicBezTo>
                  <a:pt x="4453" y="2866"/>
                  <a:pt x="4219" y="3313"/>
                  <a:pt x="4102" y="3424"/>
                </a:cubicBezTo>
                <a:cubicBezTo>
                  <a:pt x="3711" y="3756"/>
                  <a:pt x="3398" y="3866"/>
                  <a:pt x="3359" y="3756"/>
                </a:cubicBezTo>
                <a:cubicBezTo>
                  <a:pt x="3320" y="3756"/>
                  <a:pt x="3391" y="3757"/>
                  <a:pt x="3527" y="3565"/>
                </a:cubicBezTo>
                <a:cubicBezTo>
                  <a:pt x="3605" y="3455"/>
                  <a:pt x="3672" y="3202"/>
                  <a:pt x="3594" y="3313"/>
                </a:cubicBezTo>
                <a:cubicBezTo>
                  <a:pt x="3555" y="3424"/>
                  <a:pt x="3242" y="3645"/>
                  <a:pt x="3203" y="3534"/>
                </a:cubicBezTo>
                <a:cubicBezTo>
                  <a:pt x="3216" y="3497"/>
                  <a:pt x="3164" y="3549"/>
                  <a:pt x="3242" y="3424"/>
                </a:cubicBezTo>
                <a:cubicBezTo>
                  <a:pt x="3320" y="3299"/>
                  <a:pt x="3629" y="2877"/>
                  <a:pt x="3672" y="2785"/>
                </a:cubicBezTo>
                <a:cubicBezTo>
                  <a:pt x="3715" y="2693"/>
                  <a:pt x="3632" y="2746"/>
                  <a:pt x="3502" y="2871"/>
                </a:cubicBezTo>
                <a:cubicBezTo>
                  <a:pt x="3372" y="2996"/>
                  <a:pt x="3086" y="3424"/>
                  <a:pt x="2891" y="3534"/>
                </a:cubicBezTo>
                <a:cubicBezTo>
                  <a:pt x="2813" y="3534"/>
                  <a:pt x="2797" y="3506"/>
                  <a:pt x="2852" y="3424"/>
                </a:cubicBezTo>
                <a:cubicBezTo>
                  <a:pt x="2907" y="3342"/>
                  <a:pt x="3219" y="3044"/>
                  <a:pt x="3219" y="3044"/>
                </a:cubicBezTo>
                <a:cubicBezTo>
                  <a:pt x="3219" y="3044"/>
                  <a:pt x="3530" y="2657"/>
                  <a:pt x="3477" y="2539"/>
                </a:cubicBezTo>
                <a:cubicBezTo>
                  <a:pt x="3194" y="2918"/>
                  <a:pt x="2461" y="3313"/>
                  <a:pt x="2539" y="3093"/>
                </a:cubicBezTo>
                <a:cubicBezTo>
                  <a:pt x="2539" y="3093"/>
                  <a:pt x="3359" y="2318"/>
                  <a:pt x="3203" y="2207"/>
                </a:cubicBezTo>
                <a:cubicBezTo>
                  <a:pt x="3128" y="2326"/>
                  <a:pt x="2617" y="2650"/>
                  <a:pt x="2617" y="2650"/>
                </a:cubicBezTo>
                <a:cubicBezTo>
                  <a:pt x="2617" y="2650"/>
                  <a:pt x="2813" y="2207"/>
                  <a:pt x="2695" y="2318"/>
                </a:cubicBezTo>
                <a:cubicBezTo>
                  <a:pt x="2500" y="2761"/>
                  <a:pt x="2046" y="2804"/>
                  <a:pt x="1914" y="2871"/>
                </a:cubicBezTo>
                <a:cubicBezTo>
                  <a:pt x="1782" y="2938"/>
                  <a:pt x="1825" y="2832"/>
                  <a:pt x="1903" y="2722"/>
                </a:cubicBezTo>
                <a:cubicBezTo>
                  <a:pt x="2020" y="2611"/>
                  <a:pt x="2337" y="2446"/>
                  <a:pt x="2305" y="2318"/>
                </a:cubicBezTo>
                <a:cubicBezTo>
                  <a:pt x="2273" y="2190"/>
                  <a:pt x="1542" y="2516"/>
                  <a:pt x="1523" y="2428"/>
                </a:cubicBezTo>
                <a:cubicBezTo>
                  <a:pt x="1493" y="2286"/>
                  <a:pt x="1777" y="2295"/>
                  <a:pt x="1769" y="2224"/>
                </a:cubicBezTo>
                <a:cubicBezTo>
                  <a:pt x="1754" y="2089"/>
                  <a:pt x="1363" y="2265"/>
                  <a:pt x="1211" y="2207"/>
                </a:cubicBezTo>
                <a:lnTo>
                  <a:pt x="1211" y="2207"/>
                </a:lnTo>
                <a:cubicBezTo>
                  <a:pt x="1222" y="2185"/>
                  <a:pt x="1046" y="2081"/>
                  <a:pt x="1278" y="2073"/>
                </a:cubicBezTo>
                <a:cubicBezTo>
                  <a:pt x="1356" y="2070"/>
                  <a:pt x="1611" y="2076"/>
                  <a:pt x="1602" y="1987"/>
                </a:cubicBezTo>
                <a:cubicBezTo>
                  <a:pt x="1593" y="1898"/>
                  <a:pt x="1328" y="1987"/>
                  <a:pt x="1328" y="1876"/>
                </a:cubicBezTo>
                <a:cubicBezTo>
                  <a:pt x="1328" y="1765"/>
                  <a:pt x="1643" y="1763"/>
                  <a:pt x="1641" y="1655"/>
                </a:cubicBezTo>
                <a:cubicBezTo>
                  <a:pt x="1638" y="1519"/>
                  <a:pt x="906" y="1875"/>
                  <a:pt x="352" y="1765"/>
                </a:cubicBezTo>
                <a:cubicBezTo>
                  <a:pt x="275" y="1750"/>
                  <a:pt x="0" y="1655"/>
                  <a:pt x="0" y="1655"/>
                </a:cubicBezTo>
                <a:lnTo>
                  <a:pt x="0" y="9726"/>
                </a:lnTo>
                <a:lnTo>
                  <a:pt x="10000" y="9726"/>
                </a:lnTo>
                <a:lnTo>
                  <a:pt x="10000" y="4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B7B5B097-1DD0-40AA-B242-AA433D684314}"/>
              </a:ext>
            </a:extLst>
          </p:cNvPr>
          <p:cNvSpPr>
            <a:spLocks noGrp="1"/>
          </p:cNvSpPr>
          <p:nvPr>
            <p:ph type="ctrTitle"/>
          </p:nvPr>
        </p:nvSpPr>
        <p:spPr>
          <a:xfrm>
            <a:off x="515938" y="0"/>
            <a:ext cx="7740000" cy="2799197"/>
          </a:xfrm>
        </p:spPr>
        <p:txBody>
          <a:bodyPr anchor="b"/>
          <a:lstStyle>
            <a:lvl1pPr algn="l">
              <a:defRPr sz="5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D2B3436-4FDA-45A1-8146-E2425376EBC9}"/>
              </a:ext>
            </a:extLst>
          </p:cNvPr>
          <p:cNvSpPr>
            <a:spLocks noGrp="1"/>
          </p:cNvSpPr>
          <p:nvPr>
            <p:ph type="subTitle" idx="1"/>
          </p:nvPr>
        </p:nvSpPr>
        <p:spPr>
          <a:xfrm>
            <a:off x="515938" y="4564070"/>
            <a:ext cx="5634514" cy="1527012"/>
          </a:xfrm>
        </p:spPr>
        <p:txBody>
          <a:bodyPr anchor="b" anchorCtr="0"/>
          <a:lstStyle>
            <a:lvl1pPr marL="0" indent="0" algn="l">
              <a:buNone/>
              <a:defRPr sz="2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A520F3C2-80FF-4B82-A2A1-65D056625A14}"/>
              </a:ext>
            </a:extLst>
          </p:cNvPr>
          <p:cNvSpPr>
            <a:spLocks noGrp="1"/>
          </p:cNvSpPr>
          <p:nvPr>
            <p:ph type="dt" sz="half" idx="10"/>
          </p:nvPr>
        </p:nvSpPr>
        <p:spPr>
          <a:xfrm>
            <a:off x="504000" y="6196243"/>
            <a:ext cx="5646452" cy="396286"/>
          </a:xfrm>
        </p:spPr>
        <p:txBody>
          <a:bodyPr/>
          <a:lstStyle>
            <a:lvl1pPr>
              <a:defRPr sz="2400">
                <a:solidFill>
                  <a:schemeClr val="bg1"/>
                </a:solidFill>
                <a:latin typeface="+mj-lt"/>
              </a:defRPr>
            </a:lvl1pPr>
          </a:lstStyle>
          <a:p>
            <a:fld id="{939D9050-45C3-4856-8B9D-7CD9320089D4}" type="datetime1">
              <a:rPr lang="en-US" smtClean="0"/>
              <a:t>4/12/2024</a:t>
            </a:fld>
            <a:endParaRPr lang="en-GB" dirty="0"/>
          </a:p>
        </p:txBody>
      </p:sp>
      <p:pic>
        <p:nvPicPr>
          <p:cNvPr id="12" name="Picture 11" descr="A picture containing sitting, table, food&#10;&#10;Description automatically generated">
            <a:extLst>
              <a:ext uri="{FF2B5EF4-FFF2-40B4-BE49-F238E27FC236}">
                <a16:creationId xmlns:a16="http://schemas.microsoft.com/office/drawing/2014/main" id="{AEC3FE90-3246-4BAA-A0FA-8B137DE6E4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203"/>
          <a:stretch/>
        </p:blipFill>
        <p:spPr>
          <a:xfrm>
            <a:off x="9202378" y="0"/>
            <a:ext cx="2437600" cy="2641023"/>
          </a:xfrm>
          <a:prstGeom prst="rect">
            <a:avLst/>
          </a:prstGeom>
        </p:spPr>
      </p:pic>
    </p:spTree>
    <p:extLst>
      <p:ext uri="{BB962C8B-B14F-4D97-AF65-F5344CB8AC3E}">
        <p14:creationId xmlns:p14="http://schemas.microsoft.com/office/powerpoint/2010/main" val="14526553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mooth Alt for cutout">
    <p:spTree>
      <p:nvGrpSpPr>
        <p:cNvPr id="1" name=""/>
        <p:cNvGrpSpPr/>
        <p:nvPr/>
      </p:nvGrpSpPr>
      <p:grpSpPr>
        <a:xfrm>
          <a:off x="0" y="0"/>
          <a:ext cx="0" cy="0"/>
          <a:chOff x="0" y="0"/>
          <a:chExt cx="0" cy="0"/>
        </a:xfrm>
      </p:grpSpPr>
      <p:sp>
        <p:nvSpPr>
          <p:cNvPr id="24" name="Freeform 5">
            <a:extLst>
              <a:ext uri="{FF2B5EF4-FFF2-40B4-BE49-F238E27FC236}">
                <a16:creationId xmlns:a16="http://schemas.microsoft.com/office/drawing/2014/main" id="{278B3162-2089-4E94-8A8E-4D0EABD96466}"/>
              </a:ext>
            </a:extLst>
          </p:cNvPr>
          <p:cNvSpPr>
            <a:spLocks noChangeAspect="1"/>
          </p:cNvSpPr>
          <p:nvPr userDrawn="1"/>
        </p:nvSpPr>
        <p:spPr bwMode="auto">
          <a:xfrm>
            <a:off x="0" y="2482213"/>
            <a:ext cx="12194436" cy="4375787"/>
          </a:xfrm>
          <a:custGeom>
            <a:avLst/>
            <a:gdLst>
              <a:gd name="T0" fmla="*/ 128 w 128"/>
              <a:gd name="T1" fmla="*/ 0 h 53"/>
              <a:gd name="T2" fmla="*/ 116 w 128"/>
              <a:gd name="T3" fmla="*/ 5 h 53"/>
              <a:gd name="T4" fmla="*/ 11 w 128"/>
              <a:gd name="T5" fmla="*/ 8 h 53"/>
              <a:gd name="T6" fmla="*/ 0 w 128"/>
              <a:gd name="T7" fmla="*/ 6 h 53"/>
              <a:gd name="T8" fmla="*/ 0 w 128"/>
              <a:gd name="T9" fmla="*/ 53 h 53"/>
              <a:gd name="T10" fmla="*/ 128 w 128"/>
              <a:gd name="T11" fmla="*/ 53 h 53"/>
              <a:gd name="T12" fmla="*/ 128 w 128"/>
              <a:gd name="T13" fmla="*/ 0 h 53"/>
              <a:gd name="connsiteX0" fmla="*/ 10000 w 10000"/>
              <a:gd name="connsiteY0" fmla="*/ 0 h 10000"/>
              <a:gd name="connsiteX1" fmla="*/ 9063 w 10000"/>
              <a:gd name="connsiteY1" fmla="*/ 943 h 10000"/>
              <a:gd name="connsiteX2" fmla="*/ 859 w 10000"/>
              <a:gd name="connsiteY2" fmla="*/ 1509 h 10000"/>
              <a:gd name="connsiteX3" fmla="*/ 0 w 10000"/>
              <a:gd name="connsiteY3" fmla="*/ 1132 h 10000"/>
              <a:gd name="connsiteX4" fmla="*/ 203 w 10000"/>
              <a:gd name="connsiteY4" fmla="*/ 7388 h 10000"/>
              <a:gd name="connsiteX5" fmla="*/ 10000 w 10000"/>
              <a:gd name="connsiteY5" fmla="*/ 10000 h 10000"/>
              <a:gd name="connsiteX6" fmla="*/ 10000 w 10000"/>
              <a:gd name="connsiteY6" fmla="*/ 0 h 10000"/>
              <a:gd name="connsiteX0" fmla="*/ 10000 w 10000"/>
              <a:gd name="connsiteY0" fmla="*/ 0 h 10000"/>
              <a:gd name="connsiteX1" fmla="*/ 9063 w 10000"/>
              <a:gd name="connsiteY1" fmla="*/ 943 h 10000"/>
              <a:gd name="connsiteX2" fmla="*/ 859 w 10000"/>
              <a:gd name="connsiteY2" fmla="*/ 1509 h 10000"/>
              <a:gd name="connsiteX3" fmla="*/ 0 w 10000"/>
              <a:gd name="connsiteY3" fmla="*/ 1132 h 10000"/>
              <a:gd name="connsiteX4" fmla="*/ 19 w 10000"/>
              <a:gd name="connsiteY4" fmla="*/ 8544 h 10000"/>
              <a:gd name="connsiteX5" fmla="*/ 10000 w 10000"/>
              <a:gd name="connsiteY5" fmla="*/ 10000 h 10000"/>
              <a:gd name="connsiteX6" fmla="*/ 10000 w 10000"/>
              <a:gd name="connsiteY6" fmla="*/ 0 h 10000"/>
              <a:gd name="connsiteX0" fmla="*/ 10000 w 10000"/>
              <a:gd name="connsiteY0" fmla="*/ 0 h 8632"/>
              <a:gd name="connsiteX1" fmla="*/ 9063 w 10000"/>
              <a:gd name="connsiteY1" fmla="*/ 943 h 8632"/>
              <a:gd name="connsiteX2" fmla="*/ 859 w 10000"/>
              <a:gd name="connsiteY2" fmla="*/ 1509 h 8632"/>
              <a:gd name="connsiteX3" fmla="*/ 0 w 10000"/>
              <a:gd name="connsiteY3" fmla="*/ 1132 h 8632"/>
              <a:gd name="connsiteX4" fmla="*/ 19 w 10000"/>
              <a:gd name="connsiteY4" fmla="*/ 8544 h 8632"/>
              <a:gd name="connsiteX5" fmla="*/ 9802 w 10000"/>
              <a:gd name="connsiteY5" fmla="*/ 8220 h 8632"/>
              <a:gd name="connsiteX6" fmla="*/ 10000 w 10000"/>
              <a:gd name="connsiteY6" fmla="*/ 0 h 8632"/>
              <a:gd name="connsiteX0" fmla="*/ 10000 w 10005"/>
              <a:gd name="connsiteY0" fmla="*/ 0 h 10001"/>
              <a:gd name="connsiteX1" fmla="*/ 9063 w 10005"/>
              <a:gd name="connsiteY1" fmla="*/ 1092 h 10001"/>
              <a:gd name="connsiteX2" fmla="*/ 859 w 10005"/>
              <a:gd name="connsiteY2" fmla="*/ 1748 h 10001"/>
              <a:gd name="connsiteX3" fmla="*/ 0 w 10005"/>
              <a:gd name="connsiteY3" fmla="*/ 1311 h 10001"/>
              <a:gd name="connsiteX4" fmla="*/ 19 w 10005"/>
              <a:gd name="connsiteY4" fmla="*/ 9898 h 10001"/>
              <a:gd name="connsiteX5" fmla="*/ 10005 w 10005"/>
              <a:gd name="connsiteY5" fmla="*/ 9791 h 10001"/>
              <a:gd name="connsiteX6" fmla="*/ 10000 w 10005"/>
              <a:gd name="connsiteY6" fmla="*/ 0 h 10001"/>
              <a:gd name="connsiteX0" fmla="*/ 10000 w 10005"/>
              <a:gd name="connsiteY0" fmla="*/ 0 h 10033"/>
              <a:gd name="connsiteX1" fmla="*/ 9063 w 10005"/>
              <a:gd name="connsiteY1" fmla="*/ 1092 h 10033"/>
              <a:gd name="connsiteX2" fmla="*/ 859 w 10005"/>
              <a:gd name="connsiteY2" fmla="*/ 1748 h 10033"/>
              <a:gd name="connsiteX3" fmla="*/ 0 w 10005"/>
              <a:gd name="connsiteY3" fmla="*/ 1311 h 10033"/>
              <a:gd name="connsiteX4" fmla="*/ 1 w 10005"/>
              <a:gd name="connsiteY4" fmla="*/ 9936 h 10033"/>
              <a:gd name="connsiteX5" fmla="*/ 10005 w 10005"/>
              <a:gd name="connsiteY5" fmla="*/ 9791 h 10033"/>
              <a:gd name="connsiteX6" fmla="*/ 10000 w 10005"/>
              <a:gd name="connsiteY6" fmla="*/ 0 h 10033"/>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9807"/>
              <a:gd name="connsiteX1" fmla="*/ 9063 w 10005"/>
              <a:gd name="connsiteY1" fmla="*/ 1092 h 9807"/>
              <a:gd name="connsiteX2" fmla="*/ 859 w 10005"/>
              <a:gd name="connsiteY2" fmla="*/ 1748 h 9807"/>
              <a:gd name="connsiteX3" fmla="*/ 0 w 10005"/>
              <a:gd name="connsiteY3" fmla="*/ 1311 h 9807"/>
              <a:gd name="connsiteX4" fmla="*/ 191 w 10005"/>
              <a:gd name="connsiteY4" fmla="*/ 9665 h 9807"/>
              <a:gd name="connsiteX5" fmla="*/ 10005 w 10005"/>
              <a:gd name="connsiteY5" fmla="*/ 9791 h 9807"/>
              <a:gd name="connsiteX6" fmla="*/ 10000 w 10005"/>
              <a:gd name="connsiteY6" fmla="*/ 0 h 9807"/>
              <a:gd name="connsiteX0" fmla="*/ 9995 w 10000"/>
              <a:gd name="connsiteY0" fmla="*/ 0 h 11784"/>
              <a:gd name="connsiteX1" fmla="*/ 9058 w 10000"/>
              <a:gd name="connsiteY1" fmla="*/ 1113 h 11784"/>
              <a:gd name="connsiteX2" fmla="*/ 859 w 10000"/>
              <a:gd name="connsiteY2" fmla="*/ 1782 h 11784"/>
              <a:gd name="connsiteX3" fmla="*/ 0 w 10000"/>
              <a:gd name="connsiteY3" fmla="*/ 1337 h 11784"/>
              <a:gd name="connsiteX4" fmla="*/ 74 w 10000"/>
              <a:gd name="connsiteY4" fmla="*/ 11784 h 11784"/>
              <a:gd name="connsiteX5" fmla="*/ 10000 w 10000"/>
              <a:gd name="connsiteY5" fmla="*/ 9984 h 11784"/>
              <a:gd name="connsiteX6" fmla="*/ 9995 w 10000"/>
              <a:gd name="connsiteY6" fmla="*/ 0 h 11784"/>
              <a:gd name="connsiteX0" fmla="*/ 9995 w 10000"/>
              <a:gd name="connsiteY0" fmla="*/ 0 h 11790"/>
              <a:gd name="connsiteX1" fmla="*/ 9058 w 10000"/>
              <a:gd name="connsiteY1" fmla="*/ 1113 h 11790"/>
              <a:gd name="connsiteX2" fmla="*/ 859 w 10000"/>
              <a:gd name="connsiteY2" fmla="*/ 1782 h 11790"/>
              <a:gd name="connsiteX3" fmla="*/ 0 w 10000"/>
              <a:gd name="connsiteY3" fmla="*/ 1337 h 11790"/>
              <a:gd name="connsiteX4" fmla="*/ 25 w 10000"/>
              <a:gd name="connsiteY4" fmla="*/ 11790 h 11790"/>
              <a:gd name="connsiteX5" fmla="*/ 10000 w 10000"/>
              <a:gd name="connsiteY5" fmla="*/ 9984 h 11790"/>
              <a:gd name="connsiteX6" fmla="*/ 9995 w 10000"/>
              <a:gd name="connsiteY6" fmla="*/ 0 h 11790"/>
              <a:gd name="connsiteX0" fmla="*/ 9995 w 10000"/>
              <a:gd name="connsiteY0" fmla="*/ 0 h 11570"/>
              <a:gd name="connsiteX1" fmla="*/ 9058 w 10000"/>
              <a:gd name="connsiteY1" fmla="*/ 1113 h 11570"/>
              <a:gd name="connsiteX2" fmla="*/ 859 w 10000"/>
              <a:gd name="connsiteY2" fmla="*/ 1782 h 11570"/>
              <a:gd name="connsiteX3" fmla="*/ 0 w 10000"/>
              <a:gd name="connsiteY3" fmla="*/ 1337 h 11570"/>
              <a:gd name="connsiteX4" fmla="*/ 111 w 10000"/>
              <a:gd name="connsiteY4" fmla="*/ 11570 h 11570"/>
              <a:gd name="connsiteX5" fmla="*/ 10000 w 10000"/>
              <a:gd name="connsiteY5" fmla="*/ 9984 h 11570"/>
              <a:gd name="connsiteX6" fmla="*/ 9995 w 10000"/>
              <a:gd name="connsiteY6" fmla="*/ 0 h 11570"/>
              <a:gd name="connsiteX0" fmla="*/ 9995 w 10000"/>
              <a:gd name="connsiteY0" fmla="*/ 0 h 9984"/>
              <a:gd name="connsiteX1" fmla="*/ 9058 w 10000"/>
              <a:gd name="connsiteY1" fmla="*/ 1113 h 9984"/>
              <a:gd name="connsiteX2" fmla="*/ 859 w 10000"/>
              <a:gd name="connsiteY2" fmla="*/ 1782 h 9984"/>
              <a:gd name="connsiteX3" fmla="*/ 0 w 10000"/>
              <a:gd name="connsiteY3" fmla="*/ 1337 h 9984"/>
              <a:gd name="connsiteX4" fmla="*/ 148 w 10000"/>
              <a:gd name="connsiteY4" fmla="*/ 8699 h 9984"/>
              <a:gd name="connsiteX5" fmla="*/ 10000 w 10000"/>
              <a:gd name="connsiteY5" fmla="*/ 9984 h 9984"/>
              <a:gd name="connsiteX6" fmla="*/ 9995 w 10000"/>
              <a:gd name="connsiteY6" fmla="*/ 0 h 9984"/>
              <a:gd name="connsiteX0" fmla="*/ 14327 w 14332"/>
              <a:gd name="connsiteY0" fmla="*/ 0 h 10000"/>
              <a:gd name="connsiteX1" fmla="*/ 13390 w 14332"/>
              <a:gd name="connsiteY1" fmla="*/ 1115 h 10000"/>
              <a:gd name="connsiteX2" fmla="*/ 5191 w 14332"/>
              <a:gd name="connsiteY2" fmla="*/ 1785 h 10000"/>
              <a:gd name="connsiteX3" fmla="*/ 4332 w 14332"/>
              <a:gd name="connsiteY3" fmla="*/ 1339 h 10000"/>
              <a:gd name="connsiteX4" fmla="*/ 4480 w 14332"/>
              <a:gd name="connsiteY4" fmla="*/ 8713 h 10000"/>
              <a:gd name="connsiteX5" fmla="*/ 14332 w 14332"/>
              <a:gd name="connsiteY5" fmla="*/ 10000 h 10000"/>
              <a:gd name="connsiteX6" fmla="*/ 14327 w 14332"/>
              <a:gd name="connsiteY6" fmla="*/ 0 h 10000"/>
              <a:gd name="connsiteX0" fmla="*/ 14327 w 14332"/>
              <a:gd name="connsiteY0" fmla="*/ 0 h 10000"/>
              <a:gd name="connsiteX1" fmla="*/ 13390 w 14332"/>
              <a:gd name="connsiteY1" fmla="*/ 1115 h 10000"/>
              <a:gd name="connsiteX2" fmla="*/ 5191 w 14332"/>
              <a:gd name="connsiteY2" fmla="*/ 1785 h 10000"/>
              <a:gd name="connsiteX3" fmla="*/ 4332 w 14332"/>
              <a:gd name="connsiteY3" fmla="*/ 1339 h 10000"/>
              <a:gd name="connsiteX4" fmla="*/ 4480 w 14332"/>
              <a:gd name="connsiteY4" fmla="*/ 8713 h 10000"/>
              <a:gd name="connsiteX5" fmla="*/ 14332 w 14332"/>
              <a:gd name="connsiteY5" fmla="*/ 10000 h 10000"/>
              <a:gd name="connsiteX6" fmla="*/ 14327 w 14332"/>
              <a:gd name="connsiteY6" fmla="*/ 0 h 10000"/>
              <a:gd name="connsiteX0" fmla="*/ 14358 w 14363"/>
              <a:gd name="connsiteY0" fmla="*/ 0 h 10000"/>
              <a:gd name="connsiteX1" fmla="*/ 13421 w 14363"/>
              <a:gd name="connsiteY1" fmla="*/ 1115 h 10000"/>
              <a:gd name="connsiteX2" fmla="*/ 5222 w 14363"/>
              <a:gd name="connsiteY2" fmla="*/ 1785 h 10000"/>
              <a:gd name="connsiteX3" fmla="*/ 4363 w 14363"/>
              <a:gd name="connsiteY3" fmla="*/ 1339 h 10000"/>
              <a:gd name="connsiteX4" fmla="*/ 4470 w 14363"/>
              <a:gd name="connsiteY4" fmla="*/ 9834 h 10000"/>
              <a:gd name="connsiteX5" fmla="*/ 14363 w 14363"/>
              <a:gd name="connsiteY5" fmla="*/ 10000 h 10000"/>
              <a:gd name="connsiteX6" fmla="*/ 14358 w 14363"/>
              <a:gd name="connsiteY6" fmla="*/ 0 h 10000"/>
              <a:gd name="connsiteX0" fmla="*/ 11025 w 11030"/>
              <a:gd name="connsiteY0" fmla="*/ 0 h 10000"/>
              <a:gd name="connsiteX1" fmla="*/ 10088 w 11030"/>
              <a:gd name="connsiteY1" fmla="*/ 1115 h 10000"/>
              <a:gd name="connsiteX2" fmla="*/ 1889 w 11030"/>
              <a:gd name="connsiteY2" fmla="*/ 1785 h 10000"/>
              <a:gd name="connsiteX3" fmla="*/ 1030 w 11030"/>
              <a:gd name="connsiteY3" fmla="*/ 1339 h 10000"/>
              <a:gd name="connsiteX4" fmla="*/ 1137 w 11030"/>
              <a:gd name="connsiteY4" fmla="*/ 9834 h 10000"/>
              <a:gd name="connsiteX5" fmla="*/ 11030 w 11030"/>
              <a:gd name="connsiteY5" fmla="*/ 10000 h 10000"/>
              <a:gd name="connsiteX6" fmla="*/ 11025 w 11030"/>
              <a:gd name="connsiteY6" fmla="*/ 0 h 10000"/>
              <a:gd name="connsiteX0" fmla="*/ 9995 w 10000"/>
              <a:gd name="connsiteY0" fmla="*/ 0 h 10000"/>
              <a:gd name="connsiteX1" fmla="*/ 9058 w 10000"/>
              <a:gd name="connsiteY1" fmla="*/ 1115 h 10000"/>
              <a:gd name="connsiteX2" fmla="*/ 859 w 10000"/>
              <a:gd name="connsiteY2" fmla="*/ 1785 h 10000"/>
              <a:gd name="connsiteX3" fmla="*/ 0 w 10000"/>
              <a:gd name="connsiteY3" fmla="*/ 1339 h 10000"/>
              <a:gd name="connsiteX4" fmla="*/ 107 w 10000"/>
              <a:gd name="connsiteY4" fmla="*/ 9834 h 10000"/>
              <a:gd name="connsiteX5" fmla="*/ 10000 w 10000"/>
              <a:gd name="connsiteY5" fmla="*/ 10000 h 10000"/>
              <a:gd name="connsiteX6" fmla="*/ 9995 w 10000"/>
              <a:gd name="connsiteY6" fmla="*/ 0 h 10000"/>
              <a:gd name="connsiteX0" fmla="*/ 9995 w 10000"/>
              <a:gd name="connsiteY0" fmla="*/ 0 h 10149"/>
              <a:gd name="connsiteX1" fmla="*/ 9058 w 10000"/>
              <a:gd name="connsiteY1" fmla="*/ 1115 h 10149"/>
              <a:gd name="connsiteX2" fmla="*/ 859 w 10000"/>
              <a:gd name="connsiteY2" fmla="*/ 1785 h 10149"/>
              <a:gd name="connsiteX3" fmla="*/ 0 w 10000"/>
              <a:gd name="connsiteY3" fmla="*/ 1339 h 10149"/>
              <a:gd name="connsiteX4" fmla="*/ 2 w 10000"/>
              <a:gd name="connsiteY4" fmla="*/ 10149 h 10149"/>
              <a:gd name="connsiteX5" fmla="*/ 10000 w 10000"/>
              <a:gd name="connsiteY5" fmla="*/ 10000 h 10149"/>
              <a:gd name="connsiteX6" fmla="*/ 9995 w 10000"/>
              <a:gd name="connsiteY6" fmla="*/ 0 h 10149"/>
              <a:gd name="connsiteX0" fmla="*/ 9995 w 10000"/>
              <a:gd name="connsiteY0" fmla="*/ 0 h 10149"/>
              <a:gd name="connsiteX1" fmla="*/ 9058 w 10000"/>
              <a:gd name="connsiteY1" fmla="*/ 1115 h 10149"/>
              <a:gd name="connsiteX2" fmla="*/ 859 w 10000"/>
              <a:gd name="connsiteY2" fmla="*/ 1785 h 10149"/>
              <a:gd name="connsiteX3" fmla="*/ 0 w 10000"/>
              <a:gd name="connsiteY3" fmla="*/ 1339 h 10149"/>
              <a:gd name="connsiteX4" fmla="*/ 2 w 10000"/>
              <a:gd name="connsiteY4" fmla="*/ 10149 h 10149"/>
              <a:gd name="connsiteX5" fmla="*/ 10000 w 10000"/>
              <a:gd name="connsiteY5" fmla="*/ 10000 h 10149"/>
              <a:gd name="connsiteX6" fmla="*/ 9995 w 10000"/>
              <a:gd name="connsiteY6" fmla="*/ 0 h 10149"/>
              <a:gd name="connsiteX0" fmla="*/ 9995 w 10000"/>
              <a:gd name="connsiteY0" fmla="*/ 0 h 10155"/>
              <a:gd name="connsiteX1" fmla="*/ 9058 w 10000"/>
              <a:gd name="connsiteY1" fmla="*/ 1115 h 10155"/>
              <a:gd name="connsiteX2" fmla="*/ 859 w 10000"/>
              <a:gd name="connsiteY2" fmla="*/ 1785 h 10155"/>
              <a:gd name="connsiteX3" fmla="*/ 0 w 10000"/>
              <a:gd name="connsiteY3" fmla="*/ 1339 h 10155"/>
              <a:gd name="connsiteX4" fmla="*/ 0 w 10000"/>
              <a:gd name="connsiteY4" fmla="*/ 10155 h 10155"/>
              <a:gd name="connsiteX5" fmla="*/ 10000 w 10000"/>
              <a:gd name="connsiteY5" fmla="*/ 10000 h 10155"/>
              <a:gd name="connsiteX6" fmla="*/ 9995 w 10000"/>
              <a:gd name="connsiteY6" fmla="*/ 0 h 10155"/>
              <a:gd name="connsiteX0" fmla="*/ 9995 w 10000"/>
              <a:gd name="connsiteY0" fmla="*/ 0 h 10100"/>
              <a:gd name="connsiteX1" fmla="*/ 9058 w 10000"/>
              <a:gd name="connsiteY1" fmla="*/ 1115 h 10100"/>
              <a:gd name="connsiteX2" fmla="*/ 859 w 10000"/>
              <a:gd name="connsiteY2" fmla="*/ 1785 h 10100"/>
              <a:gd name="connsiteX3" fmla="*/ 0 w 10000"/>
              <a:gd name="connsiteY3" fmla="*/ 1339 h 10100"/>
              <a:gd name="connsiteX4" fmla="*/ 0 w 10000"/>
              <a:gd name="connsiteY4" fmla="*/ 10100 h 10100"/>
              <a:gd name="connsiteX5" fmla="*/ 10000 w 10000"/>
              <a:gd name="connsiteY5" fmla="*/ 10000 h 10100"/>
              <a:gd name="connsiteX6" fmla="*/ 9995 w 10000"/>
              <a:gd name="connsiteY6" fmla="*/ 0 h 10100"/>
              <a:gd name="connsiteX0" fmla="*/ 9995 w 10000"/>
              <a:gd name="connsiteY0" fmla="*/ 0 h 10144"/>
              <a:gd name="connsiteX1" fmla="*/ 9058 w 10000"/>
              <a:gd name="connsiteY1" fmla="*/ 1115 h 10144"/>
              <a:gd name="connsiteX2" fmla="*/ 859 w 10000"/>
              <a:gd name="connsiteY2" fmla="*/ 1785 h 10144"/>
              <a:gd name="connsiteX3" fmla="*/ 0 w 10000"/>
              <a:gd name="connsiteY3" fmla="*/ 1339 h 10144"/>
              <a:gd name="connsiteX4" fmla="*/ 0 w 10000"/>
              <a:gd name="connsiteY4" fmla="*/ 10144 h 10144"/>
              <a:gd name="connsiteX5" fmla="*/ 10000 w 10000"/>
              <a:gd name="connsiteY5" fmla="*/ 10000 h 10144"/>
              <a:gd name="connsiteX6" fmla="*/ 9995 w 10000"/>
              <a:gd name="connsiteY6" fmla="*/ 0 h 10144"/>
              <a:gd name="connsiteX0" fmla="*/ 9995 w 10000"/>
              <a:gd name="connsiteY0" fmla="*/ 0 h 10122"/>
              <a:gd name="connsiteX1" fmla="*/ 9058 w 10000"/>
              <a:gd name="connsiteY1" fmla="*/ 1115 h 10122"/>
              <a:gd name="connsiteX2" fmla="*/ 859 w 10000"/>
              <a:gd name="connsiteY2" fmla="*/ 1785 h 10122"/>
              <a:gd name="connsiteX3" fmla="*/ 0 w 10000"/>
              <a:gd name="connsiteY3" fmla="*/ 1339 h 10122"/>
              <a:gd name="connsiteX4" fmla="*/ 0 w 10000"/>
              <a:gd name="connsiteY4" fmla="*/ 10122 h 10122"/>
              <a:gd name="connsiteX5" fmla="*/ 10000 w 10000"/>
              <a:gd name="connsiteY5" fmla="*/ 10000 h 10122"/>
              <a:gd name="connsiteX6" fmla="*/ 9995 w 10000"/>
              <a:gd name="connsiteY6" fmla="*/ 0 h 10122"/>
              <a:gd name="connsiteX0" fmla="*/ 9995 w 10000"/>
              <a:gd name="connsiteY0" fmla="*/ 0 h 10144"/>
              <a:gd name="connsiteX1" fmla="*/ 9058 w 10000"/>
              <a:gd name="connsiteY1" fmla="*/ 1115 h 10144"/>
              <a:gd name="connsiteX2" fmla="*/ 859 w 10000"/>
              <a:gd name="connsiteY2" fmla="*/ 1785 h 10144"/>
              <a:gd name="connsiteX3" fmla="*/ 0 w 10000"/>
              <a:gd name="connsiteY3" fmla="*/ 1339 h 10144"/>
              <a:gd name="connsiteX4" fmla="*/ 0 w 10000"/>
              <a:gd name="connsiteY4" fmla="*/ 10144 h 10144"/>
              <a:gd name="connsiteX5" fmla="*/ 10000 w 10000"/>
              <a:gd name="connsiteY5" fmla="*/ 10000 h 10144"/>
              <a:gd name="connsiteX6" fmla="*/ 9995 w 10000"/>
              <a:gd name="connsiteY6" fmla="*/ 0 h 10144"/>
              <a:gd name="connsiteX0" fmla="*/ 9995 w 9995"/>
              <a:gd name="connsiteY0" fmla="*/ 0 h 10144"/>
              <a:gd name="connsiteX1" fmla="*/ 9058 w 9995"/>
              <a:gd name="connsiteY1" fmla="*/ 1115 h 10144"/>
              <a:gd name="connsiteX2" fmla="*/ 859 w 9995"/>
              <a:gd name="connsiteY2" fmla="*/ 1785 h 10144"/>
              <a:gd name="connsiteX3" fmla="*/ 0 w 9995"/>
              <a:gd name="connsiteY3" fmla="*/ 1339 h 10144"/>
              <a:gd name="connsiteX4" fmla="*/ 0 w 9995"/>
              <a:gd name="connsiteY4" fmla="*/ 10144 h 10144"/>
              <a:gd name="connsiteX5" fmla="*/ 9647 w 9995"/>
              <a:gd name="connsiteY5" fmla="*/ 9509 h 10144"/>
              <a:gd name="connsiteX6" fmla="*/ 9995 w 9995"/>
              <a:gd name="connsiteY6" fmla="*/ 0 h 10144"/>
              <a:gd name="connsiteX0" fmla="*/ 10000 w 11202"/>
              <a:gd name="connsiteY0" fmla="*/ 0 h 10000"/>
              <a:gd name="connsiteX1" fmla="*/ 9063 w 11202"/>
              <a:gd name="connsiteY1" fmla="*/ 1099 h 10000"/>
              <a:gd name="connsiteX2" fmla="*/ 859 w 11202"/>
              <a:gd name="connsiteY2" fmla="*/ 1760 h 10000"/>
              <a:gd name="connsiteX3" fmla="*/ 0 w 11202"/>
              <a:gd name="connsiteY3" fmla="*/ 1320 h 10000"/>
              <a:gd name="connsiteX4" fmla="*/ 0 w 11202"/>
              <a:gd name="connsiteY4" fmla="*/ 10000 h 10000"/>
              <a:gd name="connsiteX5" fmla="*/ 9652 w 11202"/>
              <a:gd name="connsiteY5" fmla="*/ 9374 h 10000"/>
              <a:gd name="connsiteX6" fmla="*/ 10000 w 11202"/>
              <a:gd name="connsiteY6" fmla="*/ 0 h 10000"/>
              <a:gd name="connsiteX0" fmla="*/ 10000 w 10020"/>
              <a:gd name="connsiteY0" fmla="*/ 0 h 10000"/>
              <a:gd name="connsiteX1" fmla="*/ 9063 w 10020"/>
              <a:gd name="connsiteY1" fmla="*/ 1099 h 10000"/>
              <a:gd name="connsiteX2" fmla="*/ 859 w 10020"/>
              <a:gd name="connsiteY2" fmla="*/ 1760 h 10000"/>
              <a:gd name="connsiteX3" fmla="*/ 0 w 10020"/>
              <a:gd name="connsiteY3" fmla="*/ 1320 h 10000"/>
              <a:gd name="connsiteX4" fmla="*/ 0 w 10020"/>
              <a:gd name="connsiteY4" fmla="*/ 10000 h 10000"/>
              <a:gd name="connsiteX5" fmla="*/ 9652 w 10020"/>
              <a:gd name="connsiteY5" fmla="*/ 9374 h 10000"/>
              <a:gd name="connsiteX6" fmla="*/ 10000 w 10020"/>
              <a:gd name="connsiteY6" fmla="*/ 0 h 10000"/>
              <a:gd name="connsiteX0" fmla="*/ 10000 w 10105"/>
              <a:gd name="connsiteY0" fmla="*/ 0 h 10000"/>
              <a:gd name="connsiteX1" fmla="*/ 9063 w 10105"/>
              <a:gd name="connsiteY1" fmla="*/ 1099 h 10000"/>
              <a:gd name="connsiteX2" fmla="*/ 859 w 10105"/>
              <a:gd name="connsiteY2" fmla="*/ 1760 h 10000"/>
              <a:gd name="connsiteX3" fmla="*/ 0 w 10105"/>
              <a:gd name="connsiteY3" fmla="*/ 1320 h 10000"/>
              <a:gd name="connsiteX4" fmla="*/ 0 w 10105"/>
              <a:gd name="connsiteY4" fmla="*/ 10000 h 10000"/>
              <a:gd name="connsiteX5" fmla="*/ 10002 w 10105"/>
              <a:gd name="connsiteY5" fmla="*/ 10000 h 10000"/>
              <a:gd name="connsiteX6" fmla="*/ 10000 w 10105"/>
              <a:gd name="connsiteY6" fmla="*/ 0 h 10000"/>
              <a:gd name="connsiteX0" fmla="*/ 10000 w 10096"/>
              <a:gd name="connsiteY0" fmla="*/ 0 h 10000"/>
              <a:gd name="connsiteX1" fmla="*/ 9063 w 10096"/>
              <a:gd name="connsiteY1" fmla="*/ 1099 h 10000"/>
              <a:gd name="connsiteX2" fmla="*/ 859 w 10096"/>
              <a:gd name="connsiteY2" fmla="*/ 1760 h 10000"/>
              <a:gd name="connsiteX3" fmla="*/ 0 w 10096"/>
              <a:gd name="connsiteY3" fmla="*/ 1320 h 10000"/>
              <a:gd name="connsiteX4" fmla="*/ 0 w 10096"/>
              <a:gd name="connsiteY4" fmla="*/ 10000 h 10000"/>
              <a:gd name="connsiteX5" fmla="*/ 10002 w 10096"/>
              <a:gd name="connsiteY5" fmla="*/ 10000 h 10000"/>
              <a:gd name="connsiteX6" fmla="*/ 10000 w 10096"/>
              <a:gd name="connsiteY6" fmla="*/ 0 h 10000"/>
              <a:gd name="connsiteX0" fmla="*/ 10000 w 10015"/>
              <a:gd name="connsiteY0" fmla="*/ 0 h 10000"/>
              <a:gd name="connsiteX1" fmla="*/ 9063 w 10015"/>
              <a:gd name="connsiteY1" fmla="*/ 1099 h 10000"/>
              <a:gd name="connsiteX2" fmla="*/ 859 w 10015"/>
              <a:gd name="connsiteY2" fmla="*/ 1760 h 10000"/>
              <a:gd name="connsiteX3" fmla="*/ 0 w 10015"/>
              <a:gd name="connsiteY3" fmla="*/ 1320 h 10000"/>
              <a:gd name="connsiteX4" fmla="*/ 0 w 10015"/>
              <a:gd name="connsiteY4" fmla="*/ 10000 h 10000"/>
              <a:gd name="connsiteX5" fmla="*/ 10002 w 10015"/>
              <a:gd name="connsiteY5" fmla="*/ 10000 h 10000"/>
              <a:gd name="connsiteX6" fmla="*/ 10000 w 10015"/>
              <a:gd name="connsiteY6" fmla="*/ 0 h 10000"/>
              <a:gd name="connsiteX0" fmla="*/ 10000 w 10043"/>
              <a:gd name="connsiteY0" fmla="*/ 0 h 10000"/>
              <a:gd name="connsiteX1" fmla="*/ 9063 w 10043"/>
              <a:gd name="connsiteY1" fmla="*/ 1099 h 10000"/>
              <a:gd name="connsiteX2" fmla="*/ 859 w 10043"/>
              <a:gd name="connsiteY2" fmla="*/ 1760 h 10000"/>
              <a:gd name="connsiteX3" fmla="*/ 0 w 10043"/>
              <a:gd name="connsiteY3" fmla="*/ 1320 h 10000"/>
              <a:gd name="connsiteX4" fmla="*/ 0 w 10043"/>
              <a:gd name="connsiteY4" fmla="*/ 10000 h 10000"/>
              <a:gd name="connsiteX5" fmla="*/ 10002 w 10043"/>
              <a:gd name="connsiteY5" fmla="*/ 10000 h 10000"/>
              <a:gd name="connsiteX6" fmla="*/ 10000 w 10043"/>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2" h="10000">
                <a:moveTo>
                  <a:pt x="10000" y="0"/>
                </a:moveTo>
                <a:cubicBezTo>
                  <a:pt x="9766" y="220"/>
                  <a:pt x="9385" y="614"/>
                  <a:pt x="9063" y="1099"/>
                </a:cubicBezTo>
                <a:cubicBezTo>
                  <a:pt x="6797" y="4182"/>
                  <a:pt x="5781" y="5557"/>
                  <a:pt x="859" y="1814"/>
                </a:cubicBezTo>
                <a:cubicBezTo>
                  <a:pt x="547" y="1595"/>
                  <a:pt x="313" y="1433"/>
                  <a:pt x="0" y="1320"/>
                </a:cubicBezTo>
                <a:cubicBezTo>
                  <a:pt x="0" y="11664"/>
                  <a:pt x="-2" y="7396"/>
                  <a:pt x="0" y="10000"/>
                </a:cubicBezTo>
                <a:lnTo>
                  <a:pt x="10002" y="10000"/>
                </a:lnTo>
                <a:cubicBezTo>
                  <a:pt x="10001" y="8235"/>
                  <a:pt x="10001" y="1428"/>
                  <a:pt x="10000" y="0"/>
                </a:cubicBezTo>
                <a:close/>
              </a:path>
            </a:pathLst>
          </a:custGeom>
          <a:solidFill>
            <a:srgbClr val="FFC8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B7B5B097-1DD0-40AA-B242-AA433D684314}"/>
              </a:ext>
            </a:extLst>
          </p:cNvPr>
          <p:cNvSpPr>
            <a:spLocks noGrp="1"/>
          </p:cNvSpPr>
          <p:nvPr>
            <p:ph type="ctrTitle"/>
          </p:nvPr>
        </p:nvSpPr>
        <p:spPr>
          <a:xfrm>
            <a:off x="515938" y="0"/>
            <a:ext cx="7740000" cy="2799197"/>
          </a:xfrm>
        </p:spPr>
        <p:txBody>
          <a:bodyPr anchor="b"/>
          <a:lstStyle>
            <a:lvl1pPr algn="l">
              <a:defRPr sz="5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D2B3436-4FDA-45A1-8146-E2425376EBC9}"/>
              </a:ext>
            </a:extLst>
          </p:cNvPr>
          <p:cNvSpPr>
            <a:spLocks noGrp="1"/>
          </p:cNvSpPr>
          <p:nvPr>
            <p:ph type="subTitle" idx="1"/>
          </p:nvPr>
        </p:nvSpPr>
        <p:spPr>
          <a:xfrm>
            <a:off x="515938" y="4564070"/>
            <a:ext cx="5634514" cy="1527012"/>
          </a:xfrm>
        </p:spPr>
        <p:txBody>
          <a:bodyPr anchor="b" anchorCtr="0"/>
          <a:lstStyle>
            <a:lvl1pPr marL="0" indent="0" algn="l">
              <a:buNone/>
              <a:defRPr sz="2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A520F3C2-80FF-4B82-A2A1-65D056625A14}"/>
              </a:ext>
            </a:extLst>
          </p:cNvPr>
          <p:cNvSpPr>
            <a:spLocks noGrp="1"/>
          </p:cNvSpPr>
          <p:nvPr>
            <p:ph type="dt" sz="half" idx="10"/>
          </p:nvPr>
        </p:nvSpPr>
        <p:spPr>
          <a:xfrm>
            <a:off x="504000" y="6196243"/>
            <a:ext cx="5646452" cy="396286"/>
          </a:xfrm>
        </p:spPr>
        <p:txBody>
          <a:bodyPr/>
          <a:lstStyle>
            <a:lvl1pPr>
              <a:defRPr sz="2400">
                <a:solidFill>
                  <a:schemeClr val="bg1"/>
                </a:solidFill>
                <a:latin typeface="+mj-lt"/>
              </a:defRPr>
            </a:lvl1pPr>
          </a:lstStyle>
          <a:p>
            <a:fld id="{2FA66816-545A-4A74-96CB-1D6C94568134}" type="datetime1">
              <a:rPr lang="en-US" smtClean="0"/>
              <a:t>4/12/2024</a:t>
            </a:fld>
            <a:endParaRPr lang="en-GB" dirty="0"/>
          </a:p>
        </p:txBody>
      </p:sp>
      <p:pic>
        <p:nvPicPr>
          <p:cNvPr id="12" name="Picture 11" descr="A picture containing sitting, table, food&#10;&#10;Description automatically generated">
            <a:extLst>
              <a:ext uri="{FF2B5EF4-FFF2-40B4-BE49-F238E27FC236}">
                <a16:creationId xmlns:a16="http://schemas.microsoft.com/office/drawing/2014/main" id="{AEC3FE90-3246-4BAA-A0FA-8B137DE6E4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203"/>
          <a:stretch/>
        </p:blipFill>
        <p:spPr>
          <a:xfrm>
            <a:off x="9202378" y="1"/>
            <a:ext cx="1980000" cy="2145236"/>
          </a:xfrm>
          <a:prstGeom prst="rect">
            <a:avLst/>
          </a:prstGeom>
        </p:spPr>
      </p:pic>
    </p:spTree>
    <p:extLst>
      <p:ext uri="{BB962C8B-B14F-4D97-AF65-F5344CB8AC3E}">
        <p14:creationId xmlns:p14="http://schemas.microsoft.com/office/powerpoint/2010/main" val="39875278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Furry Alt for cutout">
    <p:spTree>
      <p:nvGrpSpPr>
        <p:cNvPr id="1" name=""/>
        <p:cNvGrpSpPr/>
        <p:nvPr/>
      </p:nvGrpSpPr>
      <p:grpSpPr>
        <a:xfrm>
          <a:off x="0" y="0"/>
          <a:ext cx="0" cy="0"/>
          <a:chOff x="0" y="0"/>
          <a:chExt cx="0" cy="0"/>
        </a:xfrm>
      </p:grpSpPr>
      <p:sp>
        <p:nvSpPr>
          <p:cNvPr id="20" name="Freeform 9">
            <a:extLst>
              <a:ext uri="{FF2B5EF4-FFF2-40B4-BE49-F238E27FC236}">
                <a16:creationId xmlns:a16="http://schemas.microsoft.com/office/drawing/2014/main" id="{094CCCFE-5936-4C0C-9BF5-83444FCCF9A8}"/>
              </a:ext>
            </a:extLst>
          </p:cNvPr>
          <p:cNvSpPr>
            <a:spLocks/>
          </p:cNvSpPr>
          <p:nvPr userDrawn="1"/>
        </p:nvSpPr>
        <p:spPr bwMode="auto">
          <a:xfrm>
            <a:off x="0" y="2538420"/>
            <a:ext cx="12192000" cy="4319580"/>
          </a:xfrm>
          <a:custGeom>
            <a:avLst/>
            <a:gdLst>
              <a:gd name="T0" fmla="*/ 99 w 256"/>
              <a:gd name="T1" fmla="*/ 27 h 105"/>
              <a:gd name="T2" fmla="*/ 105 w 256"/>
              <a:gd name="T3" fmla="*/ 28 h 105"/>
              <a:gd name="T4" fmla="*/ 104 w 256"/>
              <a:gd name="T5" fmla="*/ 30 h 105"/>
              <a:gd name="T6" fmla="*/ 100 w 256"/>
              <a:gd name="T7" fmla="*/ 33 h 105"/>
              <a:gd name="T8" fmla="*/ 102 w 256"/>
              <a:gd name="T9" fmla="*/ 33 h 105"/>
              <a:gd name="T10" fmla="*/ 118 w 256"/>
              <a:gd name="T11" fmla="*/ 34 h 105"/>
              <a:gd name="T12" fmla="*/ 167 w 256"/>
              <a:gd name="T13" fmla="*/ 27 h 105"/>
              <a:gd name="T14" fmla="*/ 162 w 256"/>
              <a:gd name="T15" fmla="*/ 35 h 105"/>
              <a:gd name="T16" fmla="*/ 189 w 256"/>
              <a:gd name="T17" fmla="*/ 23 h 105"/>
              <a:gd name="T18" fmla="*/ 187 w 256"/>
              <a:gd name="T19" fmla="*/ 29 h 105"/>
              <a:gd name="T20" fmla="*/ 187 w 256"/>
              <a:gd name="T21" fmla="*/ 29 h 105"/>
              <a:gd name="T22" fmla="*/ 204 w 256"/>
              <a:gd name="T23" fmla="*/ 18 h 105"/>
              <a:gd name="T24" fmla="*/ 204 w 256"/>
              <a:gd name="T25" fmla="*/ 22 h 105"/>
              <a:gd name="T26" fmla="*/ 204 w 256"/>
              <a:gd name="T27" fmla="*/ 22 h 105"/>
              <a:gd name="T28" fmla="*/ 224 w 256"/>
              <a:gd name="T29" fmla="*/ 9 h 105"/>
              <a:gd name="T30" fmla="*/ 224 w 256"/>
              <a:gd name="T31" fmla="*/ 9 h 105"/>
              <a:gd name="T32" fmla="*/ 225 w 256"/>
              <a:gd name="T33" fmla="*/ 12 h 105"/>
              <a:gd name="T34" fmla="*/ 228 w 256"/>
              <a:gd name="T35" fmla="*/ 9 h 105"/>
              <a:gd name="T36" fmla="*/ 228 w 256"/>
              <a:gd name="T37" fmla="*/ 9 h 105"/>
              <a:gd name="T38" fmla="*/ 229 w 256"/>
              <a:gd name="T39" fmla="*/ 10 h 105"/>
              <a:gd name="T40" fmla="*/ 230 w 256"/>
              <a:gd name="T41" fmla="*/ 7 h 105"/>
              <a:gd name="T42" fmla="*/ 230 w 256"/>
              <a:gd name="T43" fmla="*/ 7 h 105"/>
              <a:gd name="T44" fmla="*/ 232 w 256"/>
              <a:gd name="T45" fmla="*/ 9 h 105"/>
              <a:gd name="T46" fmla="*/ 232 w 256"/>
              <a:gd name="T47" fmla="*/ 7 h 105"/>
              <a:gd name="T48" fmla="*/ 232 w 256"/>
              <a:gd name="T49" fmla="*/ 7 h 105"/>
              <a:gd name="T50" fmla="*/ 233 w 256"/>
              <a:gd name="T51" fmla="*/ 8 h 105"/>
              <a:gd name="T52" fmla="*/ 256 w 256"/>
              <a:gd name="T53" fmla="*/ 0 h 105"/>
              <a:gd name="T54" fmla="*/ 256 w 256"/>
              <a:gd name="T55" fmla="*/ 105 h 105"/>
              <a:gd name="T56" fmla="*/ 0 w 256"/>
              <a:gd name="T57" fmla="*/ 105 h 105"/>
              <a:gd name="T58" fmla="*/ 0 w 256"/>
              <a:gd name="T59" fmla="*/ 11 h 105"/>
              <a:gd name="T60" fmla="*/ 51 w 256"/>
              <a:gd name="T61" fmla="*/ 21 h 105"/>
              <a:gd name="T62" fmla="*/ 99 w 256"/>
              <a:gd name="T63" fmla="*/ 27 h 105"/>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4063 w 10000"/>
              <a:gd name="connsiteY2" fmla="*/ 2857 h 10000"/>
              <a:gd name="connsiteX3" fmla="*/ 3906 w 10000"/>
              <a:gd name="connsiteY3" fmla="*/ 3143 h 10000"/>
              <a:gd name="connsiteX4" fmla="*/ 3984 w 10000"/>
              <a:gd name="connsiteY4" fmla="*/ 3143 h 10000"/>
              <a:gd name="connsiteX5" fmla="*/ 4609 w 10000"/>
              <a:gd name="connsiteY5" fmla="*/ 3238 h 10000"/>
              <a:gd name="connsiteX6" fmla="*/ 6523 w 10000"/>
              <a:gd name="connsiteY6" fmla="*/ 2571 h 10000"/>
              <a:gd name="connsiteX7" fmla="*/ 6328 w 10000"/>
              <a:gd name="connsiteY7" fmla="*/ 3333 h 10000"/>
              <a:gd name="connsiteX8" fmla="*/ 7383 w 10000"/>
              <a:gd name="connsiteY8" fmla="*/ 2190 h 10000"/>
              <a:gd name="connsiteX9" fmla="*/ 7305 w 10000"/>
              <a:gd name="connsiteY9" fmla="*/ 2762 h 10000"/>
              <a:gd name="connsiteX10" fmla="*/ 7305 w 10000"/>
              <a:gd name="connsiteY10" fmla="*/ 2762 h 10000"/>
              <a:gd name="connsiteX11" fmla="*/ 7969 w 10000"/>
              <a:gd name="connsiteY11" fmla="*/ 1714 h 10000"/>
              <a:gd name="connsiteX12" fmla="*/ 7969 w 10000"/>
              <a:gd name="connsiteY12" fmla="*/ 2095 h 10000"/>
              <a:gd name="connsiteX13" fmla="*/ 7969 w 10000"/>
              <a:gd name="connsiteY13" fmla="*/ 2095 h 10000"/>
              <a:gd name="connsiteX14" fmla="*/ 8750 w 10000"/>
              <a:gd name="connsiteY14" fmla="*/ 857 h 10000"/>
              <a:gd name="connsiteX15" fmla="*/ 8750 w 10000"/>
              <a:gd name="connsiteY15" fmla="*/ 857 h 10000"/>
              <a:gd name="connsiteX16" fmla="*/ 8789 w 10000"/>
              <a:gd name="connsiteY16" fmla="*/ 1143 h 10000"/>
              <a:gd name="connsiteX17" fmla="*/ 8906 w 10000"/>
              <a:gd name="connsiteY17" fmla="*/ 857 h 10000"/>
              <a:gd name="connsiteX18" fmla="*/ 8906 w 10000"/>
              <a:gd name="connsiteY18" fmla="*/ 857 h 10000"/>
              <a:gd name="connsiteX19" fmla="*/ 8945 w 10000"/>
              <a:gd name="connsiteY19" fmla="*/ 952 h 10000"/>
              <a:gd name="connsiteX20" fmla="*/ 8984 w 10000"/>
              <a:gd name="connsiteY20" fmla="*/ 667 h 10000"/>
              <a:gd name="connsiteX21" fmla="*/ 8984 w 10000"/>
              <a:gd name="connsiteY21" fmla="*/ 667 h 10000"/>
              <a:gd name="connsiteX22" fmla="*/ 9055 w 10000"/>
              <a:gd name="connsiteY22" fmla="*/ 852 h 10000"/>
              <a:gd name="connsiteX23" fmla="*/ 9063 w 10000"/>
              <a:gd name="connsiteY23" fmla="*/ 667 h 10000"/>
              <a:gd name="connsiteX24" fmla="*/ 9063 w 10000"/>
              <a:gd name="connsiteY24" fmla="*/ 667 h 10000"/>
              <a:gd name="connsiteX25" fmla="*/ 9102 w 10000"/>
              <a:gd name="connsiteY25" fmla="*/ 762 h 10000"/>
              <a:gd name="connsiteX26" fmla="*/ 10000 w 10000"/>
              <a:gd name="connsiteY26" fmla="*/ 0 h 10000"/>
              <a:gd name="connsiteX27" fmla="*/ 10000 w 10000"/>
              <a:gd name="connsiteY27" fmla="*/ 10000 h 10000"/>
              <a:gd name="connsiteX28" fmla="*/ 0 w 10000"/>
              <a:gd name="connsiteY28" fmla="*/ 10000 h 10000"/>
              <a:gd name="connsiteX29" fmla="*/ 0 w 10000"/>
              <a:gd name="connsiteY29" fmla="*/ 1048 h 10000"/>
              <a:gd name="connsiteX30" fmla="*/ 1992 w 10000"/>
              <a:gd name="connsiteY30" fmla="*/ 2000 h 10000"/>
              <a:gd name="connsiteX31" fmla="*/ 3867 w 10000"/>
              <a:gd name="connsiteY31"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3984 w 10000"/>
              <a:gd name="connsiteY3" fmla="*/ 3143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4075 w 10000"/>
              <a:gd name="connsiteY3" fmla="*/ 3182 h 10000"/>
              <a:gd name="connsiteX4" fmla="*/ 4609 w 10000"/>
              <a:gd name="connsiteY4" fmla="*/ 3238 h 10000"/>
              <a:gd name="connsiteX5" fmla="*/ 6523 w 10000"/>
              <a:gd name="connsiteY5" fmla="*/ 2571 h 10000"/>
              <a:gd name="connsiteX6" fmla="*/ 6328 w 10000"/>
              <a:gd name="connsiteY6" fmla="*/ 3333 h 10000"/>
              <a:gd name="connsiteX7" fmla="*/ 7383 w 10000"/>
              <a:gd name="connsiteY7" fmla="*/ 2190 h 10000"/>
              <a:gd name="connsiteX8" fmla="*/ 7305 w 10000"/>
              <a:gd name="connsiteY8" fmla="*/ 2762 h 10000"/>
              <a:gd name="connsiteX9" fmla="*/ 7305 w 10000"/>
              <a:gd name="connsiteY9" fmla="*/ 2762 h 10000"/>
              <a:gd name="connsiteX10" fmla="*/ 7969 w 10000"/>
              <a:gd name="connsiteY10" fmla="*/ 1714 h 10000"/>
              <a:gd name="connsiteX11" fmla="*/ 7969 w 10000"/>
              <a:gd name="connsiteY11" fmla="*/ 2095 h 10000"/>
              <a:gd name="connsiteX12" fmla="*/ 7969 w 10000"/>
              <a:gd name="connsiteY12" fmla="*/ 2095 h 10000"/>
              <a:gd name="connsiteX13" fmla="*/ 8750 w 10000"/>
              <a:gd name="connsiteY13" fmla="*/ 857 h 10000"/>
              <a:gd name="connsiteX14" fmla="*/ 8750 w 10000"/>
              <a:gd name="connsiteY14" fmla="*/ 857 h 10000"/>
              <a:gd name="connsiteX15" fmla="*/ 8789 w 10000"/>
              <a:gd name="connsiteY15" fmla="*/ 1143 h 10000"/>
              <a:gd name="connsiteX16" fmla="*/ 8906 w 10000"/>
              <a:gd name="connsiteY16" fmla="*/ 857 h 10000"/>
              <a:gd name="connsiteX17" fmla="*/ 8906 w 10000"/>
              <a:gd name="connsiteY17" fmla="*/ 857 h 10000"/>
              <a:gd name="connsiteX18" fmla="*/ 8945 w 10000"/>
              <a:gd name="connsiteY18" fmla="*/ 952 h 10000"/>
              <a:gd name="connsiteX19" fmla="*/ 8984 w 10000"/>
              <a:gd name="connsiteY19" fmla="*/ 667 h 10000"/>
              <a:gd name="connsiteX20" fmla="*/ 8984 w 10000"/>
              <a:gd name="connsiteY20" fmla="*/ 667 h 10000"/>
              <a:gd name="connsiteX21" fmla="*/ 9055 w 10000"/>
              <a:gd name="connsiteY21" fmla="*/ 852 h 10000"/>
              <a:gd name="connsiteX22" fmla="*/ 9063 w 10000"/>
              <a:gd name="connsiteY22" fmla="*/ 667 h 10000"/>
              <a:gd name="connsiteX23" fmla="*/ 9063 w 10000"/>
              <a:gd name="connsiteY23" fmla="*/ 667 h 10000"/>
              <a:gd name="connsiteX24" fmla="*/ 9102 w 10000"/>
              <a:gd name="connsiteY24" fmla="*/ 762 h 10000"/>
              <a:gd name="connsiteX25" fmla="*/ 10000 w 10000"/>
              <a:gd name="connsiteY25" fmla="*/ 0 h 10000"/>
              <a:gd name="connsiteX26" fmla="*/ 10000 w 10000"/>
              <a:gd name="connsiteY26" fmla="*/ 10000 h 10000"/>
              <a:gd name="connsiteX27" fmla="*/ 0 w 10000"/>
              <a:gd name="connsiteY27" fmla="*/ 10000 h 10000"/>
              <a:gd name="connsiteX28" fmla="*/ 0 w 10000"/>
              <a:gd name="connsiteY28" fmla="*/ 1048 h 10000"/>
              <a:gd name="connsiteX29" fmla="*/ 1992 w 10000"/>
              <a:gd name="connsiteY29" fmla="*/ 2000 h 10000"/>
              <a:gd name="connsiteX30" fmla="*/ 3867 w 10000"/>
              <a:gd name="connsiteY30"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867 w 10000"/>
              <a:gd name="connsiteY29"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867 w 10000"/>
              <a:gd name="connsiteY29" fmla="*/ 2571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867 w 10000"/>
              <a:gd name="connsiteY0" fmla="*/ 2571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30" fmla="*/ 3867 w 10000"/>
              <a:gd name="connsiteY30" fmla="*/ 2571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09 w 10000"/>
              <a:gd name="connsiteY3" fmla="*/ 323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345 w 10000"/>
              <a:gd name="connsiteY0" fmla="*/ 2473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345 w 10000"/>
              <a:gd name="connsiteY29" fmla="*/ 2473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096 w 10000"/>
              <a:gd name="connsiteY29"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1992 w 10000"/>
              <a:gd name="connsiteY28" fmla="*/ 2000 h 10000"/>
              <a:gd name="connsiteX29" fmla="*/ 3096 w 10000"/>
              <a:gd name="connsiteY29"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8191 h 10000"/>
              <a:gd name="connsiteX27" fmla="*/ 0 w 10000"/>
              <a:gd name="connsiteY27" fmla="*/ 1048 h 10000"/>
              <a:gd name="connsiteX28" fmla="*/ 3096 w 10000"/>
              <a:gd name="connsiteY28" fmla="*/ 2446 h 10000"/>
              <a:gd name="connsiteX0" fmla="*/ 3096 w 10000"/>
              <a:gd name="connsiteY0" fmla="*/ 2446 h 10000"/>
              <a:gd name="connsiteX1" fmla="*/ 4102 w 10000"/>
              <a:gd name="connsiteY1" fmla="*/ 2667 h 10000"/>
              <a:gd name="connsiteX2" fmla="*/ 3906 w 10000"/>
              <a:gd name="connsiteY2" fmla="*/ 3143 h 10000"/>
              <a:gd name="connsiteX3" fmla="*/ 4620 w 10000"/>
              <a:gd name="connsiteY3" fmla="*/ 3218 h 10000"/>
              <a:gd name="connsiteX4" fmla="*/ 6523 w 10000"/>
              <a:gd name="connsiteY4" fmla="*/ 2571 h 10000"/>
              <a:gd name="connsiteX5" fmla="*/ 6328 w 10000"/>
              <a:gd name="connsiteY5" fmla="*/ 3333 h 10000"/>
              <a:gd name="connsiteX6" fmla="*/ 7383 w 10000"/>
              <a:gd name="connsiteY6" fmla="*/ 2190 h 10000"/>
              <a:gd name="connsiteX7" fmla="*/ 7305 w 10000"/>
              <a:gd name="connsiteY7" fmla="*/ 2762 h 10000"/>
              <a:gd name="connsiteX8" fmla="*/ 7305 w 10000"/>
              <a:gd name="connsiteY8" fmla="*/ 2762 h 10000"/>
              <a:gd name="connsiteX9" fmla="*/ 7969 w 10000"/>
              <a:gd name="connsiteY9" fmla="*/ 1714 h 10000"/>
              <a:gd name="connsiteX10" fmla="*/ 7969 w 10000"/>
              <a:gd name="connsiteY10" fmla="*/ 2095 h 10000"/>
              <a:gd name="connsiteX11" fmla="*/ 7969 w 10000"/>
              <a:gd name="connsiteY11" fmla="*/ 2095 h 10000"/>
              <a:gd name="connsiteX12" fmla="*/ 8750 w 10000"/>
              <a:gd name="connsiteY12" fmla="*/ 857 h 10000"/>
              <a:gd name="connsiteX13" fmla="*/ 8750 w 10000"/>
              <a:gd name="connsiteY13" fmla="*/ 857 h 10000"/>
              <a:gd name="connsiteX14" fmla="*/ 8789 w 10000"/>
              <a:gd name="connsiteY14" fmla="*/ 1143 h 10000"/>
              <a:gd name="connsiteX15" fmla="*/ 8906 w 10000"/>
              <a:gd name="connsiteY15" fmla="*/ 857 h 10000"/>
              <a:gd name="connsiteX16" fmla="*/ 8906 w 10000"/>
              <a:gd name="connsiteY16" fmla="*/ 857 h 10000"/>
              <a:gd name="connsiteX17" fmla="*/ 8945 w 10000"/>
              <a:gd name="connsiteY17" fmla="*/ 952 h 10000"/>
              <a:gd name="connsiteX18" fmla="*/ 8984 w 10000"/>
              <a:gd name="connsiteY18" fmla="*/ 667 h 10000"/>
              <a:gd name="connsiteX19" fmla="*/ 8984 w 10000"/>
              <a:gd name="connsiteY19" fmla="*/ 667 h 10000"/>
              <a:gd name="connsiteX20" fmla="*/ 9055 w 10000"/>
              <a:gd name="connsiteY20" fmla="*/ 852 h 10000"/>
              <a:gd name="connsiteX21" fmla="*/ 9063 w 10000"/>
              <a:gd name="connsiteY21" fmla="*/ 667 h 10000"/>
              <a:gd name="connsiteX22" fmla="*/ 9063 w 10000"/>
              <a:gd name="connsiteY22" fmla="*/ 667 h 10000"/>
              <a:gd name="connsiteX23" fmla="*/ 9102 w 10000"/>
              <a:gd name="connsiteY23" fmla="*/ 762 h 10000"/>
              <a:gd name="connsiteX24" fmla="*/ 10000 w 10000"/>
              <a:gd name="connsiteY24" fmla="*/ 0 h 10000"/>
              <a:gd name="connsiteX25" fmla="*/ 10000 w 10000"/>
              <a:gd name="connsiteY25" fmla="*/ 10000 h 10000"/>
              <a:gd name="connsiteX26" fmla="*/ 0 w 10000"/>
              <a:gd name="connsiteY26" fmla="*/ 8589 h 10000"/>
              <a:gd name="connsiteX27" fmla="*/ 0 w 10000"/>
              <a:gd name="connsiteY27" fmla="*/ 1048 h 10000"/>
              <a:gd name="connsiteX28" fmla="*/ 3096 w 10000"/>
              <a:gd name="connsiteY28" fmla="*/ 2446 h 10000"/>
              <a:gd name="connsiteX0" fmla="*/ 3096 w 10000"/>
              <a:gd name="connsiteY0" fmla="*/ 2446 h 8589"/>
              <a:gd name="connsiteX1" fmla="*/ 4102 w 10000"/>
              <a:gd name="connsiteY1" fmla="*/ 2667 h 8589"/>
              <a:gd name="connsiteX2" fmla="*/ 3906 w 10000"/>
              <a:gd name="connsiteY2" fmla="*/ 3143 h 8589"/>
              <a:gd name="connsiteX3" fmla="*/ 4620 w 10000"/>
              <a:gd name="connsiteY3" fmla="*/ 3218 h 8589"/>
              <a:gd name="connsiteX4" fmla="*/ 6523 w 10000"/>
              <a:gd name="connsiteY4" fmla="*/ 2571 h 8589"/>
              <a:gd name="connsiteX5" fmla="*/ 6328 w 10000"/>
              <a:gd name="connsiteY5" fmla="*/ 3333 h 8589"/>
              <a:gd name="connsiteX6" fmla="*/ 7383 w 10000"/>
              <a:gd name="connsiteY6" fmla="*/ 2190 h 8589"/>
              <a:gd name="connsiteX7" fmla="*/ 7305 w 10000"/>
              <a:gd name="connsiteY7" fmla="*/ 2762 h 8589"/>
              <a:gd name="connsiteX8" fmla="*/ 7305 w 10000"/>
              <a:gd name="connsiteY8" fmla="*/ 2762 h 8589"/>
              <a:gd name="connsiteX9" fmla="*/ 7969 w 10000"/>
              <a:gd name="connsiteY9" fmla="*/ 1714 h 8589"/>
              <a:gd name="connsiteX10" fmla="*/ 7969 w 10000"/>
              <a:gd name="connsiteY10" fmla="*/ 2095 h 8589"/>
              <a:gd name="connsiteX11" fmla="*/ 7969 w 10000"/>
              <a:gd name="connsiteY11" fmla="*/ 2095 h 8589"/>
              <a:gd name="connsiteX12" fmla="*/ 8750 w 10000"/>
              <a:gd name="connsiteY12" fmla="*/ 857 h 8589"/>
              <a:gd name="connsiteX13" fmla="*/ 8750 w 10000"/>
              <a:gd name="connsiteY13" fmla="*/ 857 h 8589"/>
              <a:gd name="connsiteX14" fmla="*/ 8789 w 10000"/>
              <a:gd name="connsiteY14" fmla="*/ 1143 h 8589"/>
              <a:gd name="connsiteX15" fmla="*/ 8906 w 10000"/>
              <a:gd name="connsiteY15" fmla="*/ 857 h 8589"/>
              <a:gd name="connsiteX16" fmla="*/ 8906 w 10000"/>
              <a:gd name="connsiteY16" fmla="*/ 857 h 8589"/>
              <a:gd name="connsiteX17" fmla="*/ 8945 w 10000"/>
              <a:gd name="connsiteY17" fmla="*/ 952 h 8589"/>
              <a:gd name="connsiteX18" fmla="*/ 8984 w 10000"/>
              <a:gd name="connsiteY18" fmla="*/ 667 h 8589"/>
              <a:gd name="connsiteX19" fmla="*/ 8984 w 10000"/>
              <a:gd name="connsiteY19" fmla="*/ 667 h 8589"/>
              <a:gd name="connsiteX20" fmla="*/ 9055 w 10000"/>
              <a:gd name="connsiteY20" fmla="*/ 852 h 8589"/>
              <a:gd name="connsiteX21" fmla="*/ 9063 w 10000"/>
              <a:gd name="connsiteY21" fmla="*/ 667 h 8589"/>
              <a:gd name="connsiteX22" fmla="*/ 9063 w 10000"/>
              <a:gd name="connsiteY22" fmla="*/ 667 h 8589"/>
              <a:gd name="connsiteX23" fmla="*/ 9102 w 10000"/>
              <a:gd name="connsiteY23" fmla="*/ 762 h 8589"/>
              <a:gd name="connsiteX24" fmla="*/ 10000 w 10000"/>
              <a:gd name="connsiteY24" fmla="*/ 0 h 8589"/>
              <a:gd name="connsiteX25" fmla="*/ 10000 w 10000"/>
              <a:gd name="connsiteY25" fmla="*/ 8116 h 8589"/>
              <a:gd name="connsiteX26" fmla="*/ 0 w 10000"/>
              <a:gd name="connsiteY26" fmla="*/ 8589 h 8589"/>
              <a:gd name="connsiteX27" fmla="*/ 0 w 10000"/>
              <a:gd name="connsiteY27" fmla="*/ 1048 h 8589"/>
              <a:gd name="connsiteX28" fmla="*/ 3096 w 10000"/>
              <a:gd name="connsiteY28" fmla="*/ 2446 h 8589"/>
              <a:gd name="connsiteX0" fmla="*/ 3096 w 10000"/>
              <a:gd name="connsiteY0" fmla="*/ 2848 h 10000"/>
              <a:gd name="connsiteX1" fmla="*/ 4102 w 10000"/>
              <a:gd name="connsiteY1" fmla="*/ 3105 h 10000"/>
              <a:gd name="connsiteX2" fmla="*/ 3906 w 10000"/>
              <a:gd name="connsiteY2" fmla="*/ 3659 h 10000"/>
              <a:gd name="connsiteX3" fmla="*/ 4620 w 10000"/>
              <a:gd name="connsiteY3" fmla="*/ 3747 h 10000"/>
              <a:gd name="connsiteX4" fmla="*/ 6523 w 10000"/>
              <a:gd name="connsiteY4" fmla="*/ 2993 h 10000"/>
              <a:gd name="connsiteX5" fmla="*/ 6328 w 10000"/>
              <a:gd name="connsiteY5" fmla="*/ 3881 h 10000"/>
              <a:gd name="connsiteX6" fmla="*/ 7383 w 10000"/>
              <a:gd name="connsiteY6" fmla="*/ 2550 h 10000"/>
              <a:gd name="connsiteX7" fmla="*/ 7305 w 10000"/>
              <a:gd name="connsiteY7" fmla="*/ 3216 h 10000"/>
              <a:gd name="connsiteX8" fmla="*/ 7305 w 10000"/>
              <a:gd name="connsiteY8" fmla="*/ 3216 h 10000"/>
              <a:gd name="connsiteX9" fmla="*/ 7969 w 10000"/>
              <a:gd name="connsiteY9" fmla="*/ 1996 h 10000"/>
              <a:gd name="connsiteX10" fmla="*/ 7969 w 10000"/>
              <a:gd name="connsiteY10" fmla="*/ 2439 h 10000"/>
              <a:gd name="connsiteX11" fmla="*/ 7969 w 10000"/>
              <a:gd name="connsiteY11" fmla="*/ 2439 h 10000"/>
              <a:gd name="connsiteX12" fmla="*/ 8750 w 10000"/>
              <a:gd name="connsiteY12" fmla="*/ 998 h 10000"/>
              <a:gd name="connsiteX13" fmla="*/ 8750 w 10000"/>
              <a:gd name="connsiteY13" fmla="*/ 998 h 10000"/>
              <a:gd name="connsiteX14" fmla="*/ 8789 w 10000"/>
              <a:gd name="connsiteY14" fmla="*/ 1331 h 10000"/>
              <a:gd name="connsiteX15" fmla="*/ 8906 w 10000"/>
              <a:gd name="connsiteY15" fmla="*/ 998 h 10000"/>
              <a:gd name="connsiteX16" fmla="*/ 8906 w 10000"/>
              <a:gd name="connsiteY16" fmla="*/ 998 h 10000"/>
              <a:gd name="connsiteX17" fmla="*/ 8945 w 10000"/>
              <a:gd name="connsiteY17" fmla="*/ 1108 h 10000"/>
              <a:gd name="connsiteX18" fmla="*/ 8984 w 10000"/>
              <a:gd name="connsiteY18" fmla="*/ 777 h 10000"/>
              <a:gd name="connsiteX19" fmla="*/ 8984 w 10000"/>
              <a:gd name="connsiteY19" fmla="*/ 777 h 10000"/>
              <a:gd name="connsiteX20" fmla="*/ 9055 w 10000"/>
              <a:gd name="connsiteY20" fmla="*/ 992 h 10000"/>
              <a:gd name="connsiteX21" fmla="*/ 9063 w 10000"/>
              <a:gd name="connsiteY21" fmla="*/ 777 h 10000"/>
              <a:gd name="connsiteX22" fmla="*/ 9063 w 10000"/>
              <a:gd name="connsiteY22" fmla="*/ 777 h 10000"/>
              <a:gd name="connsiteX23" fmla="*/ 9102 w 10000"/>
              <a:gd name="connsiteY23" fmla="*/ 887 h 10000"/>
              <a:gd name="connsiteX24" fmla="*/ 10000 w 10000"/>
              <a:gd name="connsiteY24" fmla="*/ 0 h 10000"/>
              <a:gd name="connsiteX25" fmla="*/ 10000 w 10000"/>
              <a:gd name="connsiteY25" fmla="*/ 10000 h 10000"/>
              <a:gd name="connsiteX26" fmla="*/ 0 w 10000"/>
              <a:gd name="connsiteY26" fmla="*/ 10000 h 10000"/>
              <a:gd name="connsiteX27" fmla="*/ 0 w 10000"/>
              <a:gd name="connsiteY27" fmla="*/ 1220 h 10000"/>
              <a:gd name="connsiteX28" fmla="*/ 3096 w 10000"/>
              <a:gd name="connsiteY28" fmla="*/ 284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0" h="10000">
                <a:moveTo>
                  <a:pt x="3096" y="2848"/>
                </a:moveTo>
                <a:cubicBezTo>
                  <a:pt x="3784" y="3110"/>
                  <a:pt x="3985" y="3073"/>
                  <a:pt x="4102" y="3105"/>
                </a:cubicBezTo>
                <a:cubicBezTo>
                  <a:pt x="4094" y="3358"/>
                  <a:pt x="3926" y="3567"/>
                  <a:pt x="3906" y="3659"/>
                </a:cubicBezTo>
                <a:cubicBezTo>
                  <a:pt x="4140" y="3697"/>
                  <a:pt x="4300" y="3798"/>
                  <a:pt x="4620" y="3747"/>
                </a:cubicBezTo>
                <a:cubicBezTo>
                  <a:pt x="5063" y="3676"/>
                  <a:pt x="6237" y="2975"/>
                  <a:pt x="6523" y="2993"/>
                </a:cubicBezTo>
                <a:cubicBezTo>
                  <a:pt x="6484" y="3326"/>
                  <a:pt x="6445" y="3549"/>
                  <a:pt x="6328" y="3881"/>
                </a:cubicBezTo>
                <a:cubicBezTo>
                  <a:pt x="6680" y="3659"/>
                  <a:pt x="7305" y="2772"/>
                  <a:pt x="7383" y="2550"/>
                </a:cubicBezTo>
                <a:cubicBezTo>
                  <a:pt x="7344" y="2883"/>
                  <a:pt x="7344" y="3105"/>
                  <a:pt x="7305" y="3216"/>
                </a:cubicBezTo>
                <a:lnTo>
                  <a:pt x="7305" y="3216"/>
                </a:lnTo>
                <a:cubicBezTo>
                  <a:pt x="7383" y="3105"/>
                  <a:pt x="7852" y="2439"/>
                  <a:pt x="7969" y="1996"/>
                </a:cubicBezTo>
                <a:lnTo>
                  <a:pt x="7969" y="2439"/>
                </a:lnTo>
                <a:lnTo>
                  <a:pt x="7969" y="2439"/>
                </a:lnTo>
                <a:cubicBezTo>
                  <a:pt x="8281" y="2107"/>
                  <a:pt x="8594" y="1552"/>
                  <a:pt x="8750" y="998"/>
                </a:cubicBezTo>
                <a:lnTo>
                  <a:pt x="8750" y="998"/>
                </a:lnTo>
                <a:cubicBezTo>
                  <a:pt x="8789" y="1108"/>
                  <a:pt x="8789" y="1220"/>
                  <a:pt x="8789" y="1331"/>
                </a:cubicBezTo>
                <a:cubicBezTo>
                  <a:pt x="8828" y="1220"/>
                  <a:pt x="8906" y="1108"/>
                  <a:pt x="8906" y="998"/>
                </a:cubicBezTo>
                <a:lnTo>
                  <a:pt x="8906" y="998"/>
                </a:lnTo>
                <a:cubicBezTo>
                  <a:pt x="8945" y="998"/>
                  <a:pt x="8945" y="1108"/>
                  <a:pt x="8945" y="1108"/>
                </a:cubicBezTo>
                <a:cubicBezTo>
                  <a:pt x="8945" y="998"/>
                  <a:pt x="8984" y="887"/>
                  <a:pt x="8984" y="777"/>
                </a:cubicBezTo>
                <a:lnTo>
                  <a:pt x="8984" y="777"/>
                </a:lnTo>
                <a:cubicBezTo>
                  <a:pt x="8996" y="813"/>
                  <a:pt x="9023" y="780"/>
                  <a:pt x="9055" y="992"/>
                </a:cubicBezTo>
                <a:cubicBezTo>
                  <a:pt x="9055" y="881"/>
                  <a:pt x="9062" y="813"/>
                  <a:pt x="9063" y="777"/>
                </a:cubicBezTo>
                <a:lnTo>
                  <a:pt x="9063" y="777"/>
                </a:lnTo>
                <a:cubicBezTo>
                  <a:pt x="9063" y="777"/>
                  <a:pt x="9102" y="777"/>
                  <a:pt x="9102" y="887"/>
                </a:cubicBezTo>
                <a:cubicBezTo>
                  <a:pt x="9453" y="444"/>
                  <a:pt x="9766" y="111"/>
                  <a:pt x="10000" y="0"/>
                </a:cubicBezTo>
                <a:lnTo>
                  <a:pt x="10000" y="10000"/>
                </a:lnTo>
                <a:lnTo>
                  <a:pt x="0" y="10000"/>
                </a:lnTo>
                <a:lnTo>
                  <a:pt x="0" y="1220"/>
                </a:lnTo>
                <a:cubicBezTo>
                  <a:pt x="1548" y="2034"/>
                  <a:pt x="2397" y="2581"/>
                  <a:pt x="3096" y="284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B7B5B097-1DD0-40AA-B242-AA433D684314}"/>
              </a:ext>
            </a:extLst>
          </p:cNvPr>
          <p:cNvSpPr>
            <a:spLocks noGrp="1"/>
          </p:cNvSpPr>
          <p:nvPr>
            <p:ph type="ctrTitle"/>
          </p:nvPr>
        </p:nvSpPr>
        <p:spPr>
          <a:xfrm>
            <a:off x="515938" y="0"/>
            <a:ext cx="7740000" cy="2799197"/>
          </a:xfrm>
        </p:spPr>
        <p:txBody>
          <a:bodyPr anchor="b"/>
          <a:lstStyle>
            <a:lvl1pPr algn="l">
              <a:defRPr sz="5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D2B3436-4FDA-45A1-8146-E2425376EBC9}"/>
              </a:ext>
            </a:extLst>
          </p:cNvPr>
          <p:cNvSpPr>
            <a:spLocks noGrp="1"/>
          </p:cNvSpPr>
          <p:nvPr>
            <p:ph type="subTitle" idx="1"/>
          </p:nvPr>
        </p:nvSpPr>
        <p:spPr>
          <a:xfrm>
            <a:off x="515938" y="4564070"/>
            <a:ext cx="5634514" cy="1527012"/>
          </a:xfrm>
        </p:spPr>
        <p:txBody>
          <a:bodyPr anchor="b" anchorCtr="0"/>
          <a:lstStyle>
            <a:lvl1pPr marL="0" indent="0" algn="l">
              <a:buNone/>
              <a:defRPr sz="2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A520F3C2-80FF-4B82-A2A1-65D056625A14}"/>
              </a:ext>
            </a:extLst>
          </p:cNvPr>
          <p:cNvSpPr>
            <a:spLocks noGrp="1"/>
          </p:cNvSpPr>
          <p:nvPr>
            <p:ph type="dt" sz="half" idx="10"/>
          </p:nvPr>
        </p:nvSpPr>
        <p:spPr>
          <a:xfrm>
            <a:off x="504000" y="6196243"/>
            <a:ext cx="5646452" cy="396286"/>
          </a:xfrm>
        </p:spPr>
        <p:txBody>
          <a:bodyPr/>
          <a:lstStyle>
            <a:lvl1pPr>
              <a:defRPr sz="2400">
                <a:solidFill>
                  <a:schemeClr val="bg1"/>
                </a:solidFill>
                <a:latin typeface="+mj-lt"/>
              </a:defRPr>
            </a:lvl1pPr>
          </a:lstStyle>
          <a:p>
            <a:fld id="{05B9D25D-B4AC-4EFB-9BC2-DAD0F573C2A0}" type="datetime1">
              <a:rPr lang="en-US" smtClean="0"/>
              <a:t>4/12/2024</a:t>
            </a:fld>
            <a:endParaRPr lang="en-GB" dirty="0"/>
          </a:p>
        </p:txBody>
      </p:sp>
      <p:pic>
        <p:nvPicPr>
          <p:cNvPr id="5" name="Picture 4" descr="A picture containing sitting, table, food&#10;&#10;Description automatically generated">
            <a:extLst>
              <a:ext uri="{FF2B5EF4-FFF2-40B4-BE49-F238E27FC236}">
                <a16:creationId xmlns:a16="http://schemas.microsoft.com/office/drawing/2014/main" id="{D0985DA8-EAC4-4B30-8588-26474E9FF59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203"/>
          <a:stretch/>
        </p:blipFill>
        <p:spPr>
          <a:xfrm>
            <a:off x="9202378" y="1"/>
            <a:ext cx="1980000" cy="2145236"/>
          </a:xfrm>
          <a:prstGeom prst="rect">
            <a:avLst/>
          </a:prstGeom>
        </p:spPr>
      </p:pic>
    </p:spTree>
    <p:extLst>
      <p:ext uri="{BB962C8B-B14F-4D97-AF65-F5344CB8AC3E}">
        <p14:creationId xmlns:p14="http://schemas.microsoft.com/office/powerpoint/2010/main" val="246585191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Scruffy Alt for cutout">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9A31283D-41F7-41D3-BBAD-64E9548497BA}"/>
              </a:ext>
            </a:extLst>
          </p:cNvPr>
          <p:cNvSpPr>
            <a:spLocks/>
          </p:cNvSpPr>
          <p:nvPr userDrawn="1"/>
        </p:nvSpPr>
        <p:spPr bwMode="auto">
          <a:xfrm>
            <a:off x="0" y="2639429"/>
            <a:ext cx="12192000" cy="4218571"/>
          </a:xfrm>
          <a:custGeom>
            <a:avLst/>
            <a:gdLst>
              <a:gd name="T0" fmla="*/ 247 w 256"/>
              <a:gd name="T1" fmla="*/ 7 h 91"/>
              <a:gd name="T2" fmla="*/ 243 w 256"/>
              <a:gd name="T3" fmla="*/ 9 h 91"/>
              <a:gd name="T4" fmla="*/ 243 w 256"/>
              <a:gd name="T5" fmla="*/ 5 h 91"/>
              <a:gd name="T6" fmla="*/ 237 w 256"/>
              <a:gd name="T7" fmla="*/ 10 h 91"/>
              <a:gd name="T8" fmla="*/ 230 w 256"/>
              <a:gd name="T9" fmla="*/ 16 h 91"/>
              <a:gd name="T10" fmla="*/ 236 w 256"/>
              <a:gd name="T11" fmla="*/ 1 h 91"/>
              <a:gd name="T12" fmla="*/ 229 w 256"/>
              <a:gd name="T13" fmla="*/ 11 h 91"/>
              <a:gd name="T14" fmla="*/ 217 w 256"/>
              <a:gd name="T15" fmla="*/ 23 h 91"/>
              <a:gd name="T16" fmla="*/ 220 w 256"/>
              <a:gd name="T17" fmla="*/ 17 h 91"/>
              <a:gd name="T18" fmla="*/ 213 w 256"/>
              <a:gd name="T19" fmla="*/ 22 h 91"/>
              <a:gd name="T20" fmla="*/ 216 w 256"/>
              <a:gd name="T21" fmla="*/ 15 h 91"/>
              <a:gd name="T22" fmla="*/ 206 w 256"/>
              <a:gd name="T23" fmla="*/ 27 h 91"/>
              <a:gd name="T24" fmla="*/ 213 w 256"/>
              <a:gd name="T25" fmla="*/ 13 h 91"/>
              <a:gd name="T26" fmla="*/ 207 w 256"/>
              <a:gd name="T27" fmla="*/ 14 h 91"/>
              <a:gd name="T28" fmla="*/ 198 w 256"/>
              <a:gd name="T29" fmla="*/ 22 h 91"/>
              <a:gd name="T30" fmla="*/ 185 w 256"/>
              <a:gd name="T31" fmla="*/ 35 h 91"/>
              <a:gd name="T32" fmla="*/ 169 w 256"/>
              <a:gd name="T33" fmla="*/ 40 h 91"/>
              <a:gd name="T34" fmla="*/ 175 w 256"/>
              <a:gd name="T35" fmla="*/ 33 h 91"/>
              <a:gd name="T36" fmla="*/ 175 w 256"/>
              <a:gd name="T37" fmla="*/ 30 h 91"/>
              <a:gd name="T38" fmla="*/ 145 w 256"/>
              <a:gd name="T39" fmla="*/ 43 h 91"/>
              <a:gd name="T40" fmla="*/ 146 w 256"/>
              <a:gd name="T41" fmla="*/ 41 h 91"/>
              <a:gd name="T42" fmla="*/ 138 w 256"/>
              <a:gd name="T43" fmla="*/ 42 h 91"/>
              <a:gd name="T44" fmla="*/ 136 w 256"/>
              <a:gd name="T45" fmla="*/ 43 h 91"/>
              <a:gd name="T46" fmla="*/ 143 w 256"/>
              <a:gd name="T47" fmla="*/ 39 h 91"/>
              <a:gd name="T48" fmla="*/ 112 w 256"/>
              <a:gd name="T49" fmla="*/ 37 h 91"/>
              <a:gd name="T50" fmla="*/ 100 w 256"/>
              <a:gd name="T51" fmla="*/ 39 h 91"/>
              <a:gd name="T52" fmla="*/ 116 w 256"/>
              <a:gd name="T53" fmla="*/ 28 h 91"/>
              <a:gd name="T54" fmla="*/ 86 w 256"/>
              <a:gd name="T55" fmla="*/ 37 h 91"/>
              <a:gd name="T56" fmla="*/ 92 w 256"/>
              <a:gd name="T57" fmla="*/ 33 h 91"/>
              <a:gd name="T58" fmla="*/ 83 w 256"/>
              <a:gd name="T59" fmla="*/ 34 h 91"/>
              <a:gd name="T60" fmla="*/ 90 w 256"/>
              <a:gd name="T61" fmla="*/ 29 h 91"/>
              <a:gd name="T62" fmla="*/ 73 w 256"/>
              <a:gd name="T63" fmla="*/ 34 h 91"/>
              <a:gd name="T64" fmla="*/ 89 w 256"/>
              <a:gd name="T65" fmla="*/ 26 h 91"/>
              <a:gd name="T66" fmla="*/ 82 w 256"/>
              <a:gd name="T67" fmla="*/ 23 h 91"/>
              <a:gd name="T68" fmla="*/ 69 w 256"/>
              <a:gd name="T69" fmla="*/ 24 h 91"/>
              <a:gd name="T70" fmla="*/ 49 w 256"/>
              <a:gd name="T71" fmla="*/ 28 h 91"/>
              <a:gd name="T72" fmla="*/ 39 w 256"/>
              <a:gd name="T73" fmla="*/ 25 h 91"/>
              <a:gd name="T74" fmla="*/ 31 w 256"/>
              <a:gd name="T75" fmla="*/ 23 h 91"/>
              <a:gd name="T76" fmla="*/ 33 w 256"/>
              <a:gd name="T77" fmla="*/ 22 h 91"/>
              <a:gd name="T78" fmla="*/ 34 w 256"/>
              <a:gd name="T79" fmla="*/ 20 h 91"/>
              <a:gd name="T80" fmla="*/ 9 w 256"/>
              <a:gd name="T81" fmla="*/ 19 h 91"/>
              <a:gd name="T82" fmla="*/ 0 w 256"/>
              <a:gd name="T83" fmla="*/ 91 h 91"/>
              <a:gd name="T84" fmla="*/ 256 w 256"/>
              <a:gd name="T85" fmla="*/ 7 h 91"/>
              <a:gd name="connsiteX0" fmla="*/ 9844 w 10000"/>
              <a:gd name="connsiteY0" fmla="*/ 818 h 9939"/>
              <a:gd name="connsiteX1" fmla="*/ 9648 w 10000"/>
              <a:gd name="connsiteY1" fmla="*/ 708 h 9939"/>
              <a:gd name="connsiteX2" fmla="*/ 9570 w 10000"/>
              <a:gd name="connsiteY2" fmla="*/ 708 h 9939"/>
              <a:gd name="connsiteX3" fmla="*/ 9492 w 10000"/>
              <a:gd name="connsiteY3" fmla="*/ 928 h 9939"/>
              <a:gd name="connsiteX4" fmla="*/ 9492 w 10000"/>
              <a:gd name="connsiteY4" fmla="*/ 598 h 9939"/>
              <a:gd name="connsiteX5" fmla="*/ 9492 w 10000"/>
              <a:gd name="connsiteY5" fmla="*/ 488 h 9939"/>
              <a:gd name="connsiteX6" fmla="*/ 9180 w 10000"/>
              <a:gd name="connsiteY6" fmla="*/ 1368 h 9939"/>
              <a:gd name="connsiteX7" fmla="*/ 9258 w 10000"/>
              <a:gd name="connsiteY7" fmla="*/ 1038 h 9939"/>
              <a:gd name="connsiteX8" fmla="*/ 9219 w 10000"/>
              <a:gd name="connsiteY8" fmla="*/ 928 h 9939"/>
              <a:gd name="connsiteX9" fmla="*/ 8984 w 10000"/>
              <a:gd name="connsiteY9" fmla="*/ 1697 h 9939"/>
              <a:gd name="connsiteX10" fmla="*/ 8945 w 10000"/>
              <a:gd name="connsiteY10" fmla="*/ 1807 h 9939"/>
              <a:gd name="connsiteX11" fmla="*/ 9219 w 10000"/>
              <a:gd name="connsiteY11" fmla="*/ 49 h 9939"/>
              <a:gd name="connsiteX12" fmla="*/ 9180 w 10000"/>
              <a:gd name="connsiteY12" fmla="*/ 49 h 9939"/>
              <a:gd name="connsiteX13" fmla="*/ 8945 w 10000"/>
              <a:gd name="connsiteY13" fmla="*/ 1148 h 9939"/>
              <a:gd name="connsiteX14" fmla="*/ 8594 w 10000"/>
              <a:gd name="connsiteY14" fmla="*/ 2357 h 9939"/>
              <a:gd name="connsiteX15" fmla="*/ 8477 w 10000"/>
              <a:gd name="connsiteY15" fmla="*/ 2466 h 9939"/>
              <a:gd name="connsiteX16" fmla="*/ 8555 w 10000"/>
              <a:gd name="connsiteY16" fmla="*/ 2137 h 9939"/>
              <a:gd name="connsiteX17" fmla="*/ 8594 w 10000"/>
              <a:gd name="connsiteY17" fmla="*/ 1807 h 9939"/>
              <a:gd name="connsiteX18" fmla="*/ 8320 w 10000"/>
              <a:gd name="connsiteY18" fmla="*/ 2576 h 9939"/>
              <a:gd name="connsiteX19" fmla="*/ 8320 w 10000"/>
              <a:gd name="connsiteY19" fmla="*/ 2357 h 9939"/>
              <a:gd name="connsiteX20" fmla="*/ 8555 w 10000"/>
              <a:gd name="connsiteY20" fmla="*/ 1258 h 9939"/>
              <a:gd name="connsiteX21" fmla="*/ 8438 w 10000"/>
              <a:gd name="connsiteY21" fmla="*/ 1587 h 9939"/>
              <a:gd name="connsiteX22" fmla="*/ 8047 w 10000"/>
              <a:gd name="connsiteY22" fmla="*/ 3016 h 9939"/>
              <a:gd name="connsiteX23" fmla="*/ 8047 w 10000"/>
              <a:gd name="connsiteY23" fmla="*/ 2906 h 9939"/>
              <a:gd name="connsiteX24" fmla="*/ 8242 w 10000"/>
              <a:gd name="connsiteY24" fmla="*/ 1917 h 9939"/>
              <a:gd name="connsiteX25" fmla="*/ 8320 w 10000"/>
              <a:gd name="connsiteY25" fmla="*/ 1368 h 9939"/>
              <a:gd name="connsiteX26" fmla="*/ 7734 w 10000"/>
              <a:gd name="connsiteY26" fmla="*/ 3126 h 9939"/>
              <a:gd name="connsiteX27" fmla="*/ 8086 w 10000"/>
              <a:gd name="connsiteY27" fmla="*/ 1477 h 9939"/>
              <a:gd name="connsiteX28" fmla="*/ 7734 w 10000"/>
              <a:gd name="connsiteY28" fmla="*/ 2686 h 9939"/>
              <a:gd name="connsiteX29" fmla="*/ 7734 w 10000"/>
              <a:gd name="connsiteY29" fmla="*/ 2357 h 9939"/>
              <a:gd name="connsiteX30" fmla="*/ 7227 w 10000"/>
              <a:gd name="connsiteY30" fmla="*/ 3895 h 9939"/>
              <a:gd name="connsiteX31" fmla="*/ 7227 w 10000"/>
              <a:gd name="connsiteY31" fmla="*/ 3785 h 9939"/>
              <a:gd name="connsiteX32" fmla="*/ 7422 w 10000"/>
              <a:gd name="connsiteY32" fmla="*/ 2906 h 9939"/>
              <a:gd name="connsiteX33" fmla="*/ 6602 w 10000"/>
              <a:gd name="connsiteY33" fmla="*/ 4335 h 9939"/>
              <a:gd name="connsiteX34" fmla="*/ 6641 w 10000"/>
              <a:gd name="connsiteY34" fmla="*/ 4115 h 9939"/>
              <a:gd name="connsiteX35" fmla="*/ 6836 w 10000"/>
              <a:gd name="connsiteY35" fmla="*/ 3565 h 9939"/>
              <a:gd name="connsiteX36" fmla="*/ 6484 w 10000"/>
              <a:gd name="connsiteY36" fmla="*/ 4005 h 9939"/>
              <a:gd name="connsiteX37" fmla="*/ 6836 w 10000"/>
              <a:gd name="connsiteY37" fmla="*/ 3236 h 9939"/>
              <a:gd name="connsiteX38" fmla="*/ 5938 w 10000"/>
              <a:gd name="connsiteY38" fmla="*/ 4444 h 9939"/>
              <a:gd name="connsiteX39" fmla="*/ 5664 w 10000"/>
              <a:gd name="connsiteY39" fmla="*/ 4664 h 9939"/>
              <a:gd name="connsiteX40" fmla="*/ 5625 w 10000"/>
              <a:gd name="connsiteY40" fmla="*/ 4664 h 9939"/>
              <a:gd name="connsiteX41" fmla="*/ 5703 w 10000"/>
              <a:gd name="connsiteY41" fmla="*/ 4444 h 9939"/>
              <a:gd name="connsiteX42" fmla="*/ 5430 w 10000"/>
              <a:gd name="connsiteY42" fmla="*/ 4554 h 9939"/>
              <a:gd name="connsiteX43" fmla="*/ 5391 w 10000"/>
              <a:gd name="connsiteY43" fmla="*/ 4554 h 9939"/>
              <a:gd name="connsiteX44" fmla="*/ 5391 w 10000"/>
              <a:gd name="connsiteY44" fmla="*/ 4554 h 9939"/>
              <a:gd name="connsiteX45" fmla="*/ 5313 w 10000"/>
              <a:gd name="connsiteY45" fmla="*/ 4664 h 9939"/>
              <a:gd name="connsiteX46" fmla="*/ 5234 w 10000"/>
              <a:gd name="connsiteY46" fmla="*/ 4554 h 9939"/>
              <a:gd name="connsiteX47" fmla="*/ 5586 w 10000"/>
              <a:gd name="connsiteY47" fmla="*/ 4225 h 9939"/>
              <a:gd name="connsiteX48" fmla="*/ 4141 w 10000"/>
              <a:gd name="connsiteY48" fmla="*/ 4444 h 9939"/>
              <a:gd name="connsiteX49" fmla="*/ 4375 w 10000"/>
              <a:gd name="connsiteY49" fmla="*/ 4005 h 9939"/>
              <a:gd name="connsiteX50" fmla="*/ 4375 w 10000"/>
              <a:gd name="connsiteY50" fmla="*/ 3895 h 9939"/>
              <a:gd name="connsiteX51" fmla="*/ 3906 w 10000"/>
              <a:gd name="connsiteY51" fmla="*/ 4225 h 9939"/>
              <a:gd name="connsiteX52" fmla="*/ 4570 w 10000"/>
              <a:gd name="connsiteY52" fmla="*/ 3016 h 9939"/>
              <a:gd name="connsiteX53" fmla="*/ 4531 w 10000"/>
              <a:gd name="connsiteY53" fmla="*/ 3016 h 9939"/>
              <a:gd name="connsiteX54" fmla="*/ 4102 w 10000"/>
              <a:gd name="connsiteY54" fmla="*/ 3675 h 9939"/>
              <a:gd name="connsiteX55" fmla="*/ 3359 w 10000"/>
              <a:gd name="connsiteY55" fmla="*/ 4005 h 9939"/>
              <a:gd name="connsiteX56" fmla="*/ 3516 w 10000"/>
              <a:gd name="connsiteY56" fmla="*/ 3785 h 9939"/>
              <a:gd name="connsiteX57" fmla="*/ 3594 w 10000"/>
              <a:gd name="connsiteY57" fmla="*/ 3565 h 9939"/>
              <a:gd name="connsiteX58" fmla="*/ 3203 w 10000"/>
              <a:gd name="connsiteY58" fmla="*/ 3785 h 9939"/>
              <a:gd name="connsiteX59" fmla="*/ 3242 w 10000"/>
              <a:gd name="connsiteY59" fmla="*/ 3675 h 9939"/>
              <a:gd name="connsiteX60" fmla="*/ 3672 w 10000"/>
              <a:gd name="connsiteY60" fmla="*/ 3016 h 9939"/>
              <a:gd name="connsiteX61" fmla="*/ 3516 w 10000"/>
              <a:gd name="connsiteY61" fmla="*/ 3126 h 9939"/>
              <a:gd name="connsiteX62" fmla="*/ 2891 w 10000"/>
              <a:gd name="connsiteY62" fmla="*/ 3785 h 9939"/>
              <a:gd name="connsiteX63" fmla="*/ 2852 w 10000"/>
              <a:gd name="connsiteY63" fmla="*/ 3675 h 9939"/>
              <a:gd name="connsiteX64" fmla="*/ 3281 w 10000"/>
              <a:gd name="connsiteY64" fmla="*/ 3236 h 9939"/>
              <a:gd name="connsiteX65" fmla="*/ 3477 w 10000"/>
              <a:gd name="connsiteY65" fmla="*/ 2796 h 9939"/>
              <a:gd name="connsiteX66" fmla="*/ 2539 w 10000"/>
              <a:gd name="connsiteY66" fmla="*/ 3346 h 9939"/>
              <a:gd name="connsiteX67" fmla="*/ 3203 w 10000"/>
              <a:gd name="connsiteY67" fmla="*/ 2466 h 9939"/>
              <a:gd name="connsiteX68" fmla="*/ 2617 w 10000"/>
              <a:gd name="connsiteY68" fmla="*/ 2906 h 9939"/>
              <a:gd name="connsiteX69" fmla="*/ 2695 w 10000"/>
              <a:gd name="connsiteY69" fmla="*/ 2576 h 9939"/>
              <a:gd name="connsiteX70" fmla="*/ 1914 w 10000"/>
              <a:gd name="connsiteY70" fmla="*/ 3126 h 9939"/>
              <a:gd name="connsiteX71" fmla="*/ 1914 w 10000"/>
              <a:gd name="connsiteY71" fmla="*/ 3016 h 9939"/>
              <a:gd name="connsiteX72" fmla="*/ 2305 w 10000"/>
              <a:gd name="connsiteY72" fmla="*/ 2576 h 9939"/>
              <a:gd name="connsiteX73" fmla="*/ 1523 w 10000"/>
              <a:gd name="connsiteY73" fmla="*/ 2686 h 9939"/>
              <a:gd name="connsiteX74" fmla="*/ 1758 w 10000"/>
              <a:gd name="connsiteY74" fmla="*/ 2576 h 9939"/>
              <a:gd name="connsiteX75" fmla="*/ 1211 w 10000"/>
              <a:gd name="connsiteY75" fmla="*/ 2466 h 9939"/>
              <a:gd name="connsiteX76" fmla="*/ 1211 w 10000"/>
              <a:gd name="connsiteY76" fmla="*/ 2466 h 9939"/>
              <a:gd name="connsiteX77" fmla="*/ 1289 w 10000"/>
              <a:gd name="connsiteY77" fmla="*/ 2357 h 9939"/>
              <a:gd name="connsiteX78" fmla="*/ 1602 w 10000"/>
              <a:gd name="connsiteY78" fmla="*/ 2247 h 9939"/>
              <a:gd name="connsiteX79" fmla="*/ 1328 w 10000"/>
              <a:gd name="connsiteY79" fmla="*/ 2137 h 9939"/>
              <a:gd name="connsiteX80" fmla="*/ 1641 w 10000"/>
              <a:gd name="connsiteY80" fmla="*/ 1917 h 9939"/>
              <a:gd name="connsiteX81" fmla="*/ 352 w 10000"/>
              <a:gd name="connsiteY81" fmla="*/ 2027 h 9939"/>
              <a:gd name="connsiteX82" fmla="*/ 0 w 10000"/>
              <a:gd name="connsiteY82" fmla="*/ 1917 h 9939"/>
              <a:gd name="connsiteX83" fmla="*/ 0 w 10000"/>
              <a:gd name="connsiteY83" fmla="*/ 9939 h 9939"/>
              <a:gd name="connsiteX84" fmla="*/ 10000 w 10000"/>
              <a:gd name="connsiteY84" fmla="*/ 9939 h 9939"/>
              <a:gd name="connsiteX85" fmla="*/ 10000 w 10000"/>
              <a:gd name="connsiteY85" fmla="*/ 708 h 9939"/>
              <a:gd name="connsiteX86" fmla="*/ 9844 w 10000"/>
              <a:gd name="connsiteY86" fmla="*/ 818 h 9939"/>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91 w 10000"/>
              <a:gd name="connsiteY44" fmla="*/ 4582 h 10000"/>
              <a:gd name="connsiteX45" fmla="*/ 5313 w 10000"/>
              <a:gd name="connsiteY45" fmla="*/ 4693 h 10000"/>
              <a:gd name="connsiteX46" fmla="*/ 5234 w 10000"/>
              <a:gd name="connsiteY46" fmla="*/ 4582 h 10000"/>
              <a:gd name="connsiteX47" fmla="*/ 5586 w 10000"/>
              <a:gd name="connsiteY47" fmla="*/ 4251 h 10000"/>
              <a:gd name="connsiteX48" fmla="*/ 4141 w 10000"/>
              <a:gd name="connsiteY48" fmla="*/ 4471 h 10000"/>
              <a:gd name="connsiteX49" fmla="*/ 4375 w 10000"/>
              <a:gd name="connsiteY49" fmla="*/ 4030 h 10000"/>
              <a:gd name="connsiteX50" fmla="*/ 4375 w 10000"/>
              <a:gd name="connsiteY50" fmla="*/ 3919 h 10000"/>
              <a:gd name="connsiteX51" fmla="*/ 3906 w 10000"/>
              <a:gd name="connsiteY51" fmla="*/ 4251 h 10000"/>
              <a:gd name="connsiteX52" fmla="*/ 4570 w 10000"/>
              <a:gd name="connsiteY52" fmla="*/ 3035 h 10000"/>
              <a:gd name="connsiteX53" fmla="*/ 4531 w 10000"/>
              <a:gd name="connsiteY53" fmla="*/ 3035 h 10000"/>
              <a:gd name="connsiteX54" fmla="*/ 4102 w 10000"/>
              <a:gd name="connsiteY54" fmla="*/ 3698 h 10000"/>
              <a:gd name="connsiteX55" fmla="*/ 3359 w 10000"/>
              <a:gd name="connsiteY55" fmla="*/ 4030 h 10000"/>
              <a:gd name="connsiteX56" fmla="*/ 3516 w 10000"/>
              <a:gd name="connsiteY56" fmla="*/ 3808 h 10000"/>
              <a:gd name="connsiteX57" fmla="*/ 3594 w 10000"/>
              <a:gd name="connsiteY57" fmla="*/ 3587 h 10000"/>
              <a:gd name="connsiteX58" fmla="*/ 3203 w 10000"/>
              <a:gd name="connsiteY58" fmla="*/ 3808 h 10000"/>
              <a:gd name="connsiteX59" fmla="*/ 3242 w 10000"/>
              <a:gd name="connsiteY59" fmla="*/ 3698 h 10000"/>
              <a:gd name="connsiteX60" fmla="*/ 3672 w 10000"/>
              <a:gd name="connsiteY60" fmla="*/ 3035 h 10000"/>
              <a:gd name="connsiteX61" fmla="*/ 3516 w 10000"/>
              <a:gd name="connsiteY61" fmla="*/ 3145 h 10000"/>
              <a:gd name="connsiteX62" fmla="*/ 2891 w 10000"/>
              <a:gd name="connsiteY62" fmla="*/ 3808 h 10000"/>
              <a:gd name="connsiteX63" fmla="*/ 2852 w 10000"/>
              <a:gd name="connsiteY63" fmla="*/ 3698 h 10000"/>
              <a:gd name="connsiteX64" fmla="*/ 3281 w 10000"/>
              <a:gd name="connsiteY64" fmla="*/ 3256 h 10000"/>
              <a:gd name="connsiteX65" fmla="*/ 3477 w 10000"/>
              <a:gd name="connsiteY65" fmla="*/ 2813 h 10000"/>
              <a:gd name="connsiteX66" fmla="*/ 2539 w 10000"/>
              <a:gd name="connsiteY66" fmla="*/ 3367 h 10000"/>
              <a:gd name="connsiteX67" fmla="*/ 3203 w 10000"/>
              <a:gd name="connsiteY67" fmla="*/ 2481 h 10000"/>
              <a:gd name="connsiteX68" fmla="*/ 2617 w 10000"/>
              <a:gd name="connsiteY68" fmla="*/ 2924 h 10000"/>
              <a:gd name="connsiteX69" fmla="*/ 2695 w 10000"/>
              <a:gd name="connsiteY69" fmla="*/ 2592 h 10000"/>
              <a:gd name="connsiteX70" fmla="*/ 1914 w 10000"/>
              <a:gd name="connsiteY70" fmla="*/ 3145 h 10000"/>
              <a:gd name="connsiteX71" fmla="*/ 1914 w 10000"/>
              <a:gd name="connsiteY71" fmla="*/ 3035 h 10000"/>
              <a:gd name="connsiteX72" fmla="*/ 2305 w 10000"/>
              <a:gd name="connsiteY72" fmla="*/ 2592 h 10000"/>
              <a:gd name="connsiteX73" fmla="*/ 1523 w 10000"/>
              <a:gd name="connsiteY73" fmla="*/ 2702 h 10000"/>
              <a:gd name="connsiteX74" fmla="*/ 1758 w 10000"/>
              <a:gd name="connsiteY74" fmla="*/ 2592 h 10000"/>
              <a:gd name="connsiteX75" fmla="*/ 1211 w 10000"/>
              <a:gd name="connsiteY75" fmla="*/ 2481 h 10000"/>
              <a:gd name="connsiteX76" fmla="*/ 1211 w 10000"/>
              <a:gd name="connsiteY76" fmla="*/ 2481 h 10000"/>
              <a:gd name="connsiteX77" fmla="*/ 1289 w 10000"/>
              <a:gd name="connsiteY77" fmla="*/ 2371 h 10000"/>
              <a:gd name="connsiteX78" fmla="*/ 1602 w 10000"/>
              <a:gd name="connsiteY78" fmla="*/ 2261 h 10000"/>
              <a:gd name="connsiteX79" fmla="*/ 1328 w 10000"/>
              <a:gd name="connsiteY79" fmla="*/ 2150 h 10000"/>
              <a:gd name="connsiteX80" fmla="*/ 1641 w 10000"/>
              <a:gd name="connsiteY80" fmla="*/ 1929 h 10000"/>
              <a:gd name="connsiteX81" fmla="*/ 352 w 10000"/>
              <a:gd name="connsiteY81" fmla="*/ 2039 h 10000"/>
              <a:gd name="connsiteX82" fmla="*/ 0 w 10000"/>
              <a:gd name="connsiteY82" fmla="*/ 1929 h 10000"/>
              <a:gd name="connsiteX83" fmla="*/ 0 w 10000"/>
              <a:gd name="connsiteY83" fmla="*/ 10000 h 10000"/>
              <a:gd name="connsiteX84" fmla="*/ 10000 w 10000"/>
              <a:gd name="connsiteY84" fmla="*/ 10000 h 10000"/>
              <a:gd name="connsiteX85" fmla="*/ 10000 w 10000"/>
              <a:gd name="connsiteY85" fmla="*/ 712 h 10000"/>
              <a:gd name="connsiteX86" fmla="*/ 9844 w 10000"/>
              <a:gd name="connsiteY86"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91 w 10000"/>
              <a:gd name="connsiteY43" fmla="*/ 4582 h 10000"/>
              <a:gd name="connsiteX44" fmla="*/ 5313 w 10000"/>
              <a:gd name="connsiteY44" fmla="*/ 4693 h 10000"/>
              <a:gd name="connsiteX45" fmla="*/ 5234 w 10000"/>
              <a:gd name="connsiteY45" fmla="*/ 4582 h 10000"/>
              <a:gd name="connsiteX46" fmla="*/ 5586 w 10000"/>
              <a:gd name="connsiteY46" fmla="*/ 4251 h 10000"/>
              <a:gd name="connsiteX47" fmla="*/ 4141 w 10000"/>
              <a:gd name="connsiteY47" fmla="*/ 4471 h 10000"/>
              <a:gd name="connsiteX48" fmla="*/ 4375 w 10000"/>
              <a:gd name="connsiteY48" fmla="*/ 4030 h 10000"/>
              <a:gd name="connsiteX49" fmla="*/ 4375 w 10000"/>
              <a:gd name="connsiteY49" fmla="*/ 3919 h 10000"/>
              <a:gd name="connsiteX50" fmla="*/ 3906 w 10000"/>
              <a:gd name="connsiteY50" fmla="*/ 4251 h 10000"/>
              <a:gd name="connsiteX51" fmla="*/ 4570 w 10000"/>
              <a:gd name="connsiteY51" fmla="*/ 3035 h 10000"/>
              <a:gd name="connsiteX52" fmla="*/ 4531 w 10000"/>
              <a:gd name="connsiteY52" fmla="*/ 3035 h 10000"/>
              <a:gd name="connsiteX53" fmla="*/ 4102 w 10000"/>
              <a:gd name="connsiteY53" fmla="*/ 3698 h 10000"/>
              <a:gd name="connsiteX54" fmla="*/ 3359 w 10000"/>
              <a:gd name="connsiteY54" fmla="*/ 4030 h 10000"/>
              <a:gd name="connsiteX55" fmla="*/ 3516 w 10000"/>
              <a:gd name="connsiteY55" fmla="*/ 3808 h 10000"/>
              <a:gd name="connsiteX56" fmla="*/ 3594 w 10000"/>
              <a:gd name="connsiteY56" fmla="*/ 3587 h 10000"/>
              <a:gd name="connsiteX57" fmla="*/ 3203 w 10000"/>
              <a:gd name="connsiteY57" fmla="*/ 3808 h 10000"/>
              <a:gd name="connsiteX58" fmla="*/ 3242 w 10000"/>
              <a:gd name="connsiteY58" fmla="*/ 3698 h 10000"/>
              <a:gd name="connsiteX59" fmla="*/ 3672 w 10000"/>
              <a:gd name="connsiteY59" fmla="*/ 3035 h 10000"/>
              <a:gd name="connsiteX60" fmla="*/ 3516 w 10000"/>
              <a:gd name="connsiteY60" fmla="*/ 3145 h 10000"/>
              <a:gd name="connsiteX61" fmla="*/ 2891 w 10000"/>
              <a:gd name="connsiteY61" fmla="*/ 3808 h 10000"/>
              <a:gd name="connsiteX62" fmla="*/ 2852 w 10000"/>
              <a:gd name="connsiteY62" fmla="*/ 3698 h 10000"/>
              <a:gd name="connsiteX63" fmla="*/ 3281 w 10000"/>
              <a:gd name="connsiteY63" fmla="*/ 3256 h 10000"/>
              <a:gd name="connsiteX64" fmla="*/ 3477 w 10000"/>
              <a:gd name="connsiteY64" fmla="*/ 2813 h 10000"/>
              <a:gd name="connsiteX65" fmla="*/ 2539 w 10000"/>
              <a:gd name="connsiteY65" fmla="*/ 3367 h 10000"/>
              <a:gd name="connsiteX66" fmla="*/ 3203 w 10000"/>
              <a:gd name="connsiteY66" fmla="*/ 2481 h 10000"/>
              <a:gd name="connsiteX67" fmla="*/ 2617 w 10000"/>
              <a:gd name="connsiteY67" fmla="*/ 2924 h 10000"/>
              <a:gd name="connsiteX68" fmla="*/ 2695 w 10000"/>
              <a:gd name="connsiteY68" fmla="*/ 2592 h 10000"/>
              <a:gd name="connsiteX69" fmla="*/ 1914 w 10000"/>
              <a:gd name="connsiteY69" fmla="*/ 3145 h 10000"/>
              <a:gd name="connsiteX70" fmla="*/ 1914 w 10000"/>
              <a:gd name="connsiteY70" fmla="*/ 3035 h 10000"/>
              <a:gd name="connsiteX71" fmla="*/ 2305 w 10000"/>
              <a:gd name="connsiteY71" fmla="*/ 2592 h 10000"/>
              <a:gd name="connsiteX72" fmla="*/ 1523 w 10000"/>
              <a:gd name="connsiteY72" fmla="*/ 2702 h 10000"/>
              <a:gd name="connsiteX73" fmla="*/ 1758 w 10000"/>
              <a:gd name="connsiteY73" fmla="*/ 2592 h 10000"/>
              <a:gd name="connsiteX74" fmla="*/ 1211 w 10000"/>
              <a:gd name="connsiteY74" fmla="*/ 2481 h 10000"/>
              <a:gd name="connsiteX75" fmla="*/ 1211 w 10000"/>
              <a:gd name="connsiteY75" fmla="*/ 2481 h 10000"/>
              <a:gd name="connsiteX76" fmla="*/ 1289 w 10000"/>
              <a:gd name="connsiteY76" fmla="*/ 2371 h 10000"/>
              <a:gd name="connsiteX77" fmla="*/ 1602 w 10000"/>
              <a:gd name="connsiteY77" fmla="*/ 2261 h 10000"/>
              <a:gd name="connsiteX78" fmla="*/ 1328 w 10000"/>
              <a:gd name="connsiteY78" fmla="*/ 2150 h 10000"/>
              <a:gd name="connsiteX79" fmla="*/ 1641 w 10000"/>
              <a:gd name="connsiteY79" fmla="*/ 1929 h 10000"/>
              <a:gd name="connsiteX80" fmla="*/ 352 w 10000"/>
              <a:gd name="connsiteY80" fmla="*/ 2039 h 10000"/>
              <a:gd name="connsiteX81" fmla="*/ 0 w 10000"/>
              <a:gd name="connsiteY81" fmla="*/ 1929 h 10000"/>
              <a:gd name="connsiteX82" fmla="*/ 0 w 10000"/>
              <a:gd name="connsiteY82" fmla="*/ 10000 h 10000"/>
              <a:gd name="connsiteX83" fmla="*/ 10000 w 10000"/>
              <a:gd name="connsiteY83" fmla="*/ 10000 h 10000"/>
              <a:gd name="connsiteX84" fmla="*/ 10000 w 10000"/>
              <a:gd name="connsiteY84" fmla="*/ 712 h 10000"/>
              <a:gd name="connsiteX85" fmla="*/ 9844 w 10000"/>
              <a:gd name="connsiteY85"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30 w 10000"/>
              <a:gd name="connsiteY42" fmla="*/ 4582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64 w 10000"/>
              <a:gd name="connsiteY42" fmla="*/ 4590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64 w 10000"/>
              <a:gd name="connsiteY42" fmla="*/ 4590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0 w 10000"/>
              <a:gd name="connsiteY50" fmla="*/ 3035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16 w 10000"/>
              <a:gd name="connsiteY54" fmla="*/ 3808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16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35 h 10000"/>
              <a:gd name="connsiteX59" fmla="*/ 3502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81 w 10000"/>
              <a:gd name="connsiteY62" fmla="*/ 3256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61 w 10000"/>
              <a:gd name="connsiteY62" fmla="*/ 3240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61 w 10000"/>
              <a:gd name="connsiteY62" fmla="*/ 3240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47 w 10000"/>
              <a:gd name="connsiteY62" fmla="*/ 3279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97 w 10000"/>
              <a:gd name="connsiteY62" fmla="*/ 3185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36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300 w 10000"/>
              <a:gd name="connsiteY62" fmla="*/ 3263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25 w 10000"/>
              <a:gd name="connsiteY62" fmla="*/ 3271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89 w 10000"/>
              <a:gd name="connsiteY75" fmla="*/ 2371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58 w 10000"/>
              <a:gd name="connsiteY72" fmla="*/ 2592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553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14 w 10000"/>
              <a:gd name="connsiteY69" fmla="*/ 3035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93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602 w 10000"/>
              <a:gd name="connsiteY33" fmla="*/ 4362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55 w 10000"/>
              <a:gd name="connsiteY16" fmla="*/ 2150 h 10000"/>
              <a:gd name="connsiteX17" fmla="*/ 8594 w 10000"/>
              <a:gd name="connsiteY17" fmla="*/ 1818 h 10000"/>
              <a:gd name="connsiteX18" fmla="*/ 8320 w 10000"/>
              <a:gd name="connsiteY18" fmla="*/ 2592 h 10000"/>
              <a:gd name="connsiteX19" fmla="*/ 8320 w 10000"/>
              <a:gd name="connsiteY19" fmla="*/ 2371 h 10000"/>
              <a:gd name="connsiteX20" fmla="*/ 8555 w 10000"/>
              <a:gd name="connsiteY20" fmla="*/ 1266 h 10000"/>
              <a:gd name="connsiteX21" fmla="*/ 8438 w 10000"/>
              <a:gd name="connsiteY21" fmla="*/ 1597 h 10000"/>
              <a:gd name="connsiteX22" fmla="*/ 8047 w 10000"/>
              <a:gd name="connsiteY22" fmla="*/ 3035 h 10000"/>
              <a:gd name="connsiteX23" fmla="*/ 8047 w 10000"/>
              <a:gd name="connsiteY23" fmla="*/ 2924 h 10000"/>
              <a:gd name="connsiteX24" fmla="*/ 8242 w 10000"/>
              <a:gd name="connsiteY24" fmla="*/ 1929 h 10000"/>
              <a:gd name="connsiteX25" fmla="*/ 8320 w 10000"/>
              <a:gd name="connsiteY25" fmla="*/ 1376 h 10000"/>
              <a:gd name="connsiteX26" fmla="*/ 7734 w 10000"/>
              <a:gd name="connsiteY26" fmla="*/ 3145 h 10000"/>
              <a:gd name="connsiteX27" fmla="*/ 8086 w 10000"/>
              <a:gd name="connsiteY27" fmla="*/ 1486 h 10000"/>
              <a:gd name="connsiteX28" fmla="*/ 7734 w 10000"/>
              <a:gd name="connsiteY28" fmla="*/ 2702 h 10000"/>
              <a:gd name="connsiteX29" fmla="*/ 7734 w 10000"/>
              <a:gd name="connsiteY29" fmla="*/ 2371 h 10000"/>
              <a:gd name="connsiteX30" fmla="*/ 7227 w 10000"/>
              <a:gd name="connsiteY30" fmla="*/ 3919 h 10000"/>
              <a:gd name="connsiteX31" fmla="*/ 7227 w 10000"/>
              <a:gd name="connsiteY31" fmla="*/ 3808 h 10000"/>
              <a:gd name="connsiteX32" fmla="*/ 7422 w 10000"/>
              <a:gd name="connsiteY32" fmla="*/ 2924 h 10000"/>
              <a:gd name="connsiteX33" fmla="*/ 6764 w 10000"/>
              <a:gd name="connsiteY33" fmla="*/ 4166 h 10000"/>
              <a:gd name="connsiteX34" fmla="*/ 6641 w 10000"/>
              <a:gd name="connsiteY34" fmla="*/ 4140 h 10000"/>
              <a:gd name="connsiteX35" fmla="*/ 6836 w 10000"/>
              <a:gd name="connsiteY35" fmla="*/ 3587 h 10000"/>
              <a:gd name="connsiteX36" fmla="*/ 6484 w 10000"/>
              <a:gd name="connsiteY36" fmla="*/ 4030 h 10000"/>
              <a:gd name="connsiteX37" fmla="*/ 6836 w 10000"/>
              <a:gd name="connsiteY37" fmla="*/ 3256 h 10000"/>
              <a:gd name="connsiteX38" fmla="*/ 5938 w 10000"/>
              <a:gd name="connsiteY38" fmla="*/ 4471 h 10000"/>
              <a:gd name="connsiteX39" fmla="*/ 5664 w 10000"/>
              <a:gd name="connsiteY39" fmla="*/ 4693 h 10000"/>
              <a:gd name="connsiteX40" fmla="*/ 5625 w 10000"/>
              <a:gd name="connsiteY40" fmla="*/ 4693 h 10000"/>
              <a:gd name="connsiteX41" fmla="*/ 5703 w 10000"/>
              <a:gd name="connsiteY41" fmla="*/ 4471 h 10000"/>
              <a:gd name="connsiteX42" fmla="*/ 5486 w 10000"/>
              <a:gd name="connsiteY42" fmla="*/ 4574 h 10000"/>
              <a:gd name="connsiteX43" fmla="*/ 5313 w 10000"/>
              <a:gd name="connsiteY43" fmla="*/ 4662 h 10000"/>
              <a:gd name="connsiteX44" fmla="*/ 5234 w 10000"/>
              <a:gd name="connsiteY44" fmla="*/ 4582 h 10000"/>
              <a:gd name="connsiteX45" fmla="*/ 5586 w 10000"/>
              <a:gd name="connsiteY45" fmla="*/ 4251 h 10000"/>
              <a:gd name="connsiteX46" fmla="*/ 4141 w 10000"/>
              <a:gd name="connsiteY46" fmla="*/ 4471 h 10000"/>
              <a:gd name="connsiteX47" fmla="*/ 4375 w 10000"/>
              <a:gd name="connsiteY47" fmla="*/ 4030 h 10000"/>
              <a:gd name="connsiteX48" fmla="*/ 4375 w 10000"/>
              <a:gd name="connsiteY48" fmla="*/ 3919 h 10000"/>
              <a:gd name="connsiteX49" fmla="*/ 3906 w 10000"/>
              <a:gd name="connsiteY49" fmla="*/ 4251 h 10000"/>
              <a:gd name="connsiteX50" fmla="*/ 4573 w 10000"/>
              <a:gd name="connsiteY50" fmla="*/ 3066 h 10000"/>
              <a:gd name="connsiteX51" fmla="*/ 4531 w 10000"/>
              <a:gd name="connsiteY51" fmla="*/ 3035 h 10000"/>
              <a:gd name="connsiteX52" fmla="*/ 4102 w 10000"/>
              <a:gd name="connsiteY52" fmla="*/ 3698 h 10000"/>
              <a:gd name="connsiteX53" fmla="*/ 3359 w 10000"/>
              <a:gd name="connsiteY53" fmla="*/ 4030 h 10000"/>
              <a:gd name="connsiteX54" fmla="*/ 3527 w 10000"/>
              <a:gd name="connsiteY54" fmla="*/ 3839 h 10000"/>
              <a:gd name="connsiteX55" fmla="*/ 3594 w 10000"/>
              <a:gd name="connsiteY55" fmla="*/ 3587 h 10000"/>
              <a:gd name="connsiteX56" fmla="*/ 3203 w 10000"/>
              <a:gd name="connsiteY56" fmla="*/ 3808 h 10000"/>
              <a:gd name="connsiteX57" fmla="*/ 3242 w 10000"/>
              <a:gd name="connsiteY57" fmla="*/ 3698 h 10000"/>
              <a:gd name="connsiteX58" fmla="*/ 3672 w 10000"/>
              <a:gd name="connsiteY58" fmla="*/ 3059 h 10000"/>
              <a:gd name="connsiteX59" fmla="*/ 3502 w 10000"/>
              <a:gd name="connsiteY59" fmla="*/ 3145 h 10000"/>
              <a:gd name="connsiteX60" fmla="*/ 2891 w 10000"/>
              <a:gd name="connsiteY60" fmla="*/ 3808 h 10000"/>
              <a:gd name="connsiteX61" fmla="*/ 2852 w 10000"/>
              <a:gd name="connsiteY61" fmla="*/ 3698 h 10000"/>
              <a:gd name="connsiteX62" fmla="*/ 3219 w 10000"/>
              <a:gd name="connsiteY62" fmla="*/ 3318 h 10000"/>
              <a:gd name="connsiteX63" fmla="*/ 3477 w 10000"/>
              <a:gd name="connsiteY63" fmla="*/ 2813 h 10000"/>
              <a:gd name="connsiteX64" fmla="*/ 2539 w 10000"/>
              <a:gd name="connsiteY64" fmla="*/ 3367 h 10000"/>
              <a:gd name="connsiteX65" fmla="*/ 3203 w 10000"/>
              <a:gd name="connsiteY65" fmla="*/ 2481 h 10000"/>
              <a:gd name="connsiteX66" fmla="*/ 2617 w 10000"/>
              <a:gd name="connsiteY66" fmla="*/ 2924 h 10000"/>
              <a:gd name="connsiteX67" fmla="*/ 2695 w 10000"/>
              <a:gd name="connsiteY67" fmla="*/ 2592 h 10000"/>
              <a:gd name="connsiteX68" fmla="*/ 1914 w 10000"/>
              <a:gd name="connsiteY68" fmla="*/ 3145 h 10000"/>
              <a:gd name="connsiteX69" fmla="*/ 1903 w 10000"/>
              <a:gd name="connsiteY69" fmla="*/ 2996 h 10000"/>
              <a:gd name="connsiteX70" fmla="*/ 2305 w 10000"/>
              <a:gd name="connsiteY70" fmla="*/ 2592 h 10000"/>
              <a:gd name="connsiteX71" fmla="*/ 1523 w 10000"/>
              <a:gd name="connsiteY71" fmla="*/ 2702 h 10000"/>
              <a:gd name="connsiteX72" fmla="*/ 1769 w 10000"/>
              <a:gd name="connsiteY72" fmla="*/ 2498 h 10000"/>
              <a:gd name="connsiteX73" fmla="*/ 1211 w 10000"/>
              <a:gd name="connsiteY73" fmla="*/ 2481 h 10000"/>
              <a:gd name="connsiteX74" fmla="*/ 1211 w 10000"/>
              <a:gd name="connsiteY74" fmla="*/ 2481 h 10000"/>
              <a:gd name="connsiteX75" fmla="*/ 1278 w 10000"/>
              <a:gd name="connsiteY75" fmla="*/ 2347 h 10000"/>
              <a:gd name="connsiteX76" fmla="*/ 1602 w 10000"/>
              <a:gd name="connsiteY76" fmla="*/ 2261 h 10000"/>
              <a:gd name="connsiteX77" fmla="*/ 1328 w 10000"/>
              <a:gd name="connsiteY77" fmla="*/ 2150 h 10000"/>
              <a:gd name="connsiteX78" fmla="*/ 1641 w 10000"/>
              <a:gd name="connsiteY78" fmla="*/ 1929 h 10000"/>
              <a:gd name="connsiteX79" fmla="*/ 352 w 10000"/>
              <a:gd name="connsiteY79" fmla="*/ 2039 h 10000"/>
              <a:gd name="connsiteX80" fmla="*/ 0 w 10000"/>
              <a:gd name="connsiteY80" fmla="*/ 1929 h 10000"/>
              <a:gd name="connsiteX81" fmla="*/ 0 w 10000"/>
              <a:gd name="connsiteY81" fmla="*/ 10000 h 10000"/>
              <a:gd name="connsiteX82" fmla="*/ 10000 w 10000"/>
              <a:gd name="connsiteY82" fmla="*/ 10000 h 10000"/>
              <a:gd name="connsiteX83" fmla="*/ 10000 w 10000"/>
              <a:gd name="connsiteY83" fmla="*/ 712 h 10000"/>
              <a:gd name="connsiteX84" fmla="*/ 9844 w 10000"/>
              <a:gd name="connsiteY84"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945 w 10000"/>
              <a:gd name="connsiteY13" fmla="*/ 1155 h 10000"/>
              <a:gd name="connsiteX14" fmla="*/ 8594 w 10000"/>
              <a:gd name="connsiteY14" fmla="*/ 2371 h 10000"/>
              <a:gd name="connsiteX15" fmla="*/ 8477 w 10000"/>
              <a:gd name="connsiteY15" fmla="*/ 2481 h 10000"/>
              <a:gd name="connsiteX16" fmla="*/ 8594 w 10000"/>
              <a:gd name="connsiteY16" fmla="*/ 1818 h 10000"/>
              <a:gd name="connsiteX17" fmla="*/ 8320 w 10000"/>
              <a:gd name="connsiteY17" fmla="*/ 2592 h 10000"/>
              <a:gd name="connsiteX18" fmla="*/ 8320 w 10000"/>
              <a:gd name="connsiteY18" fmla="*/ 2371 h 10000"/>
              <a:gd name="connsiteX19" fmla="*/ 8555 w 10000"/>
              <a:gd name="connsiteY19" fmla="*/ 1266 h 10000"/>
              <a:gd name="connsiteX20" fmla="*/ 8438 w 10000"/>
              <a:gd name="connsiteY20" fmla="*/ 1597 h 10000"/>
              <a:gd name="connsiteX21" fmla="*/ 8047 w 10000"/>
              <a:gd name="connsiteY21" fmla="*/ 3035 h 10000"/>
              <a:gd name="connsiteX22" fmla="*/ 8047 w 10000"/>
              <a:gd name="connsiteY22" fmla="*/ 2924 h 10000"/>
              <a:gd name="connsiteX23" fmla="*/ 8242 w 10000"/>
              <a:gd name="connsiteY23" fmla="*/ 1929 h 10000"/>
              <a:gd name="connsiteX24" fmla="*/ 8320 w 10000"/>
              <a:gd name="connsiteY24" fmla="*/ 1376 h 10000"/>
              <a:gd name="connsiteX25" fmla="*/ 7734 w 10000"/>
              <a:gd name="connsiteY25" fmla="*/ 3145 h 10000"/>
              <a:gd name="connsiteX26" fmla="*/ 8086 w 10000"/>
              <a:gd name="connsiteY26" fmla="*/ 1486 h 10000"/>
              <a:gd name="connsiteX27" fmla="*/ 7734 w 10000"/>
              <a:gd name="connsiteY27" fmla="*/ 2702 h 10000"/>
              <a:gd name="connsiteX28" fmla="*/ 7734 w 10000"/>
              <a:gd name="connsiteY28" fmla="*/ 2371 h 10000"/>
              <a:gd name="connsiteX29" fmla="*/ 7227 w 10000"/>
              <a:gd name="connsiteY29" fmla="*/ 3919 h 10000"/>
              <a:gd name="connsiteX30" fmla="*/ 7227 w 10000"/>
              <a:gd name="connsiteY30" fmla="*/ 3808 h 10000"/>
              <a:gd name="connsiteX31" fmla="*/ 7422 w 10000"/>
              <a:gd name="connsiteY31" fmla="*/ 2924 h 10000"/>
              <a:gd name="connsiteX32" fmla="*/ 6764 w 10000"/>
              <a:gd name="connsiteY32" fmla="*/ 4166 h 10000"/>
              <a:gd name="connsiteX33" fmla="*/ 6641 w 10000"/>
              <a:gd name="connsiteY33" fmla="*/ 4140 h 10000"/>
              <a:gd name="connsiteX34" fmla="*/ 6836 w 10000"/>
              <a:gd name="connsiteY34" fmla="*/ 3587 h 10000"/>
              <a:gd name="connsiteX35" fmla="*/ 6484 w 10000"/>
              <a:gd name="connsiteY35" fmla="*/ 4030 h 10000"/>
              <a:gd name="connsiteX36" fmla="*/ 6836 w 10000"/>
              <a:gd name="connsiteY36" fmla="*/ 3256 h 10000"/>
              <a:gd name="connsiteX37" fmla="*/ 5938 w 10000"/>
              <a:gd name="connsiteY37" fmla="*/ 4471 h 10000"/>
              <a:gd name="connsiteX38" fmla="*/ 5664 w 10000"/>
              <a:gd name="connsiteY38" fmla="*/ 4693 h 10000"/>
              <a:gd name="connsiteX39" fmla="*/ 5625 w 10000"/>
              <a:gd name="connsiteY39" fmla="*/ 4693 h 10000"/>
              <a:gd name="connsiteX40" fmla="*/ 5703 w 10000"/>
              <a:gd name="connsiteY40" fmla="*/ 4471 h 10000"/>
              <a:gd name="connsiteX41" fmla="*/ 5486 w 10000"/>
              <a:gd name="connsiteY41" fmla="*/ 4574 h 10000"/>
              <a:gd name="connsiteX42" fmla="*/ 5313 w 10000"/>
              <a:gd name="connsiteY42" fmla="*/ 4662 h 10000"/>
              <a:gd name="connsiteX43" fmla="*/ 5234 w 10000"/>
              <a:gd name="connsiteY43" fmla="*/ 4582 h 10000"/>
              <a:gd name="connsiteX44" fmla="*/ 5586 w 10000"/>
              <a:gd name="connsiteY44" fmla="*/ 4251 h 10000"/>
              <a:gd name="connsiteX45" fmla="*/ 4141 w 10000"/>
              <a:gd name="connsiteY45" fmla="*/ 4471 h 10000"/>
              <a:gd name="connsiteX46" fmla="*/ 4375 w 10000"/>
              <a:gd name="connsiteY46" fmla="*/ 4030 h 10000"/>
              <a:gd name="connsiteX47" fmla="*/ 4375 w 10000"/>
              <a:gd name="connsiteY47" fmla="*/ 3919 h 10000"/>
              <a:gd name="connsiteX48" fmla="*/ 3906 w 10000"/>
              <a:gd name="connsiteY48" fmla="*/ 4251 h 10000"/>
              <a:gd name="connsiteX49" fmla="*/ 4573 w 10000"/>
              <a:gd name="connsiteY49" fmla="*/ 3066 h 10000"/>
              <a:gd name="connsiteX50" fmla="*/ 4531 w 10000"/>
              <a:gd name="connsiteY50" fmla="*/ 3035 h 10000"/>
              <a:gd name="connsiteX51" fmla="*/ 4102 w 10000"/>
              <a:gd name="connsiteY51" fmla="*/ 3698 h 10000"/>
              <a:gd name="connsiteX52" fmla="*/ 3359 w 10000"/>
              <a:gd name="connsiteY52" fmla="*/ 4030 h 10000"/>
              <a:gd name="connsiteX53" fmla="*/ 3527 w 10000"/>
              <a:gd name="connsiteY53" fmla="*/ 3839 h 10000"/>
              <a:gd name="connsiteX54" fmla="*/ 3594 w 10000"/>
              <a:gd name="connsiteY54" fmla="*/ 3587 h 10000"/>
              <a:gd name="connsiteX55" fmla="*/ 3203 w 10000"/>
              <a:gd name="connsiteY55" fmla="*/ 3808 h 10000"/>
              <a:gd name="connsiteX56" fmla="*/ 3242 w 10000"/>
              <a:gd name="connsiteY56" fmla="*/ 3698 h 10000"/>
              <a:gd name="connsiteX57" fmla="*/ 3672 w 10000"/>
              <a:gd name="connsiteY57" fmla="*/ 3059 h 10000"/>
              <a:gd name="connsiteX58" fmla="*/ 3502 w 10000"/>
              <a:gd name="connsiteY58" fmla="*/ 3145 h 10000"/>
              <a:gd name="connsiteX59" fmla="*/ 2891 w 10000"/>
              <a:gd name="connsiteY59" fmla="*/ 3808 h 10000"/>
              <a:gd name="connsiteX60" fmla="*/ 2852 w 10000"/>
              <a:gd name="connsiteY60" fmla="*/ 3698 h 10000"/>
              <a:gd name="connsiteX61" fmla="*/ 3219 w 10000"/>
              <a:gd name="connsiteY61" fmla="*/ 3318 h 10000"/>
              <a:gd name="connsiteX62" fmla="*/ 3477 w 10000"/>
              <a:gd name="connsiteY62" fmla="*/ 2813 h 10000"/>
              <a:gd name="connsiteX63" fmla="*/ 2539 w 10000"/>
              <a:gd name="connsiteY63" fmla="*/ 3367 h 10000"/>
              <a:gd name="connsiteX64" fmla="*/ 3203 w 10000"/>
              <a:gd name="connsiteY64" fmla="*/ 2481 h 10000"/>
              <a:gd name="connsiteX65" fmla="*/ 2617 w 10000"/>
              <a:gd name="connsiteY65" fmla="*/ 2924 h 10000"/>
              <a:gd name="connsiteX66" fmla="*/ 2695 w 10000"/>
              <a:gd name="connsiteY66" fmla="*/ 2592 h 10000"/>
              <a:gd name="connsiteX67" fmla="*/ 1914 w 10000"/>
              <a:gd name="connsiteY67" fmla="*/ 3145 h 10000"/>
              <a:gd name="connsiteX68" fmla="*/ 1903 w 10000"/>
              <a:gd name="connsiteY68" fmla="*/ 2996 h 10000"/>
              <a:gd name="connsiteX69" fmla="*/ 2305 w 10000"/>
              <a:gd name="connsiteY69" fmla="*/ 2592 h 10000"/>
              <a:gd name="connsiteX70" fmla="*/ 1523 w 10000"/>
              <a:gd name="connsiteY70" fmla="*/ 2702 h 10000"/>
              <a:gd name="connsiteX71" fmla="*/ 1769 w 10000"/>
              <a:gd name="connsiteY71" fmla="*/ 2498 h 10000"/>
              <a:gd name="connsiteX72" fmla="*/ 1211 w 10000"/>
              <a:gd name="connsiteY72" fmla="*/ 2481 h 10000"/>
              <a:gd name="connsiteX73" fmla="*/ 1211 w 10000"/>
              <a:gd name="connsiteY73" fmla="*/ 2481 h 10000"/>
              <a:gd name="connsiteX74" fmla="*/ 1278 w 10000"/>
              <a:gd name="connsiteY74" fmla="*/ 2347 h 10000"/>
              <a:gd name="connsiteX75" fmla="*/ 1602 w 10000"/>
              <a:gd name="connsiteY75" fmla="*/ 2261 h 10000"/>
              <a:gd name="connsiteX76" fmla="*/ 1328 w 10000"/>
              <a:gd name="connsiteY76" fmla="*/ 2150 h 10000"/>
              <a:gd name="connsiteX77" fmla="*/ 1641 w 10000"/>
              <a:gd name="connsiteY77" fmla="*/ 1929 h 10000"/>
              <a:gd name="connsiteX78" fmla="*/ 352 w 10000"/>
              <a:gd name="connsiteY78" fmla="*/ 2039 h 10000"/>
              <a:gd name="connsiteX79" fmla="*/ 0 w 10000"/>
              <a:gd name="connsiteY79" fmla="*/ 1929 h 10000"/>
              <a:gd name="connsiteX80" fmla="*/ 0 w 10000"/>
              <a:gd name="connsiteY80" fmla="*/ 10000 h 10000"/>
              <a:gd name="connsiteX81" fmla="*/ 10000 w 10000"/>
              <a:gd name="connsiteY81" fmla="*/ 10000 h 10000"/>
              <a:gd name="connsiteX82" fmla="*/ 10000 w 10000"/>
              <a:gd name="connsiteY82" fmla="*/ 712 h 10000"/>
              <a:gd name="connsiteX83" fmla="*/ 9844 w 10000"/>
              <a:gd name="connsiteY83" fmla="*/ 823 h 10000"/>
              <a:gd name="connsiteX0" fmla="*/ 9844 w 10000"/>
              <a:gd name="connsiteY0" fmla="*/ 823 h 10000"/>
              <a:gd name="connsiteX1" fmla="*/ 9648 w 10000"/>
              <a:gd name="connsiteY1" fmla="*/ 712 h 10000"/>
              <a:gd name="connsiteX2" fmla="*/ 9570 w 10000"/>
              <a:gd name="connsiteY2" fmla="*/ 712 h 10000"/>
              <a:gd name="connsiteX3" fmla="*/ 9492 w 10000"/>
              <a:gd name="connsiteY3" fmla="*/ 934 h 10000"/>
              <a:gd name="connsiteX4" fmla="*/ 9492 w 10000"/>
              <a:gd name="connsiteY4" fmla="*/ 602 h 10000"/>
              <a:gd name="connsiteX5" fmla="*/ 9492 w 10000"/>
              <a:gd name="connsiteY5" fmla="*/ 491 h 10000"/>
              <a:gd name="connsiteX6" fmla="*/ 9180 w 10000"/>
              <a:gd name="connsiteY6" fmla="*/ 1376 h 10000"/>
              <a:gd name="connsiteX7" fmla="*/ 9258 w 10000"/>
              <a:gd name="connsiteY7" fmla="*/ 1044 h 10000"/>
              <a:gd name="connsiteX8" fmla="*/ 9219 w 10000"/>
              <a:gd name="connsiteY8" fmla="*/ 934 h 10000"/>
              <a:gd name="connsiteX9" fmla="*/ 8984 w 10000"/>
              <a:gd name="connsiteY9" fmla="*/ 1707 h 10000"/>
              <a:gd name="connsiteX10" fmla="*/ 8945 w 10000"/>
              <a:gd name="connsiteY10" fmla="*/ 1818 h 10000"/>
              <a:gd name="connsiteX11" fmla="*/ 9219 w 10000"/>
              <a:gd name="connsiteY11" fmla="*/ 49 h 10000"/>
              <a:gd name="connsiteX12" fmla="*/ 9180 w 10000"/>
              <a:gd name="connsiteY12" fmla="*/ 49 h 10000"/>
              <a:gd name="connsiteX13" fmla="*/ 8594 w 10000"/>
              <a:gd name="connsiteY13" fmla="*/ 2371 h 10000"/>
              <a:gd name="connsiteX14" fmla="*/ 8477 w 10000"/>
              <a:gd name="connsiteY14" fmla="*/ 2481 h 10000"/>
              <a:gd name="connsiteX15" fmla="*/ 8594 w 10000"/>
              <a:gd name="connsiteY15" fmla="*/ 1818 h 10000"/>
              <a:gd name="connsiteX16" fmla="*/ 8320 w 10000"/>
              <a:gd name="connsiteY16" fmla="*/ 2592 h 10000"/>
              <a:gd name="connsiteX17" fmla="*/ 8320 w 10000"/>
              <a:gd name="connsiteY17" fmla="*/ 2371 h 10000"/>
              <a:gd name="connsiteX18" fmla="*/ 8555 w 10000"/>
              <a:gd name="connsiteY18" fmla="*/ 1266 h 10000"/>
              <a:gd name="connsiteX19" fmla="*/ 8438 w 10000"/>
              <a:gd name="connsiteY19" fmla="*/ 1597 h 10000"/>
              <a:gd name="connsiteX20" fmla="*/ 8047 w 10000"/>
              <a:gd name="connsiteY20" fmla="*/ 3035 h 10000"/>
              <a:gd name="connsiteX21" fmla="*/ 8047 w 10000"/>
              <a:gd name="connsiteY21" fmla="*/ 2924 h 10000"/>
              <a:gd name="connsiteX22" fmla="*/ 8242 w 10000"/>
              <a:gd name="connsiteY22" fmla="*/ 1929 h 10000"/>
              <a:gd name="connsiteX23" fmla="*/ 8320 w 10000"/>
              <a:gd name="connsiteY23" fmla="*/ 1376 h 10000"/>
              <a:gd name="connsiteX24" fmla="*/ 7734 w 10000"/>
              <a:gd name="connsiteY24" fmla="*/ 3145 h 10000"/>
              <a:gd name="connsiteX25" fmla="*/ 8086 w 10000"/>
              <a:gd name="connsiteY25" fmla="*/ 1486 h 10000"/>
              <a:gd name="connsiteX26" fmla="*/ 7734 w 10000"/>
              <a:gd name="connsiteY26" fmla="*/ 2702 h 10000"/>
              <a:gd name="connsiteX27" fmla="*/ 7734 w 10000"/>
              <a:gd name="connsiteY27" fmla="*/ 2371 h 10000"/>
              <a:gd name="connsiteX28" fmla="*/ 7227 w 10000"/>
              <a:gd name="connsiteY28" fmla="*/ 3919 h 10000"/>
              <a:gd name="connsiteX29" fmla="*/ 7227 w 10000"/>
              <a:gd name="connsiteY29" fmla="*/ 3808 h 10000"/>
              <a:gd name="connsiteX30" fmla="*/ 7422 w 10000"/>
              <a:gd name="connsiteY30" fmla="*/ 2924 h 10000"/>
              <a:gd name="connsiteX31" fmla="*/ 6764 w 10000"/>
              <a:gd name="connsiteY31" fmla="*/ 4166 h 10000"/>
              <a:gd name="connsiteX32" fmla="*/ 6641 w 10000"/>
              <a:gd name="connsiteY32" fmla="*/ 4140 h 10000"/>
              <a:gd name="connsiteX33" fmla="*/ 6836 w 10000"/>
              <a:gd name="connsiteY33" fmla="*/ 3587 h 10000"/>
              <a:gd name="connsiteX34" fmla="*/ 6484 w 10000"/>
              <a:gd name="connsiteY34" fmla="*/ 4030 h 10000"/>
              <a:gd name="connsiteX35" fmla="*/ 6836 w 10000"/>
              <a:gd name="connsiteY35" fmla="*/ 3256 h 10000"/>
              <a:gd name="connsiteX36" fmla="*/ 5938 w 10000"/>
              <a:gd name="connsiteY36" fmla="*/ 4471 h 10000"/>
              <a:gd name="connsiteX37" fmla="*/ 5664 w 10000"/>
              <a:gd name="connsiteY37" fmla="*/ 4693 h 10000"/>
              <a:gd name="connsiteX38" fmla="*/ 5625 w 10000"/>
              <a:gd name="connsiteY38" fmla="*/ 4693 h 10000"/>
              <a:gd name="connsiteX39" fmla="*/ 5703 w 10000"/>
              <a:gd name="connsiteY39" fmla="*/ 4471 h 10000"/>
              <a:gd name="connsiteX40" fmla="*/ 5486 w 10000"/>
              <a:gd name="connsiteY40" fmla="*/ 4574 h 10000"/>
              <a:gd name="connsiteX41" fmla="*/ 5313 w 10000"/>
              <a:gd name="connsiteY41" fmla="*/ 4662 h 10000"/>
              <a:gd name="connsiteX42" fmla="*/ 5234 w 10000"/>
              <a:gd name="connsiteY42" fmla="*/ 4582 h 10000"/>
              <a:gd name="connsiteX43" fmla="*/ 5586 w 10000"/>
              <a:gd name="connsiteY43" fmla="*/ 4251 h 10000"/>
              <a:gd name="connsiteX44" fmla="*/ 4141 w 10000"/>
              <a:gd name="connsiteY44" fmla="*/ 4471 h 10000"/>
              <a:gd name="connsiteX45" fmla="*/ 4375 w 10000"/>
              <a:gd name="connsiteY45" fmla="*/ 4030 h 10000"/>
              <a:gd name="connsiteX46" fmla="*/ 4375 w 10000"/>
              <a:gd name="connsiteY46" fmla="*/ 3919 h 10000"/>
              <a:gd name="connsiteX47" fmla="*/ 3906 w 10000"/>
              <a:gd name="connsiteY47" fmla="*/ 4251 h 10000"/>
              <a:gd name="connsiteX48" fmla="*/ 4573 w 10000"/>
              <a:gd name="connsiteY48" fmla="*/ 3066 h 10000"/>
              <a:gd name="connsiteX49" fmla="*/ 4531 w 10000"/>
              <a:gd name="connsiteY49" fmla="*/ 3035 h 10000"/>
              <a:gd name="connsiteX50" fmla="*/ 4102 w 10000"/>
              <a:gd name="connsiteY50" fmla="*/ 3698 h 10000"/>
              <a:gd name="connsiteX51" fmla="*/ 3359 w 10000"/>
              <a:gd name="connsiteY51" fmla="*/ 4030 h 10000"/>
              <a:gd name="connsiteX52" fmla="*/ 3527 w 10000"/>
              <a:gd name="connsiteY52" fmla="*/ 3839 h 10000"/>
              <a:gd name="connsiteX53" fmla="*/ 3594 w 10000"/>
              <a:gd name="connsiteY53" fmla="*/ 3587 h 10000"/>
              <a:gd name="connsiteX54" fmla="*/ 3203 w 10000"/>
              <a:gd name="connsiteY54" fmla="*/ 3808 h 10000"/>
              <a:gd name="connsiteX55" fmla="*/ 3242 w 10000"/>
              <a:gd name="connsiteY55" fmla="*/ 3698 h 10000"/>
              <a:gd name="connsiteX56" fmla="*/ 3672 w 10000"/>
              <a:gd name="connsiteY56" fmla="*/ 3059 h 10000"/>
              <a:gd name="connsiteX57" fmla="*/ 3502 w 10000"/>
              <a:gd name="connsiteY57" fmla="*/ 3145 h 10000"/>
              <a:gd name="connsiteX58" fmla="*/ 2891 w 10000"/>
              <a:gd name="connsiteY58" fmla="*/ 3808 h 10000"/>
              <a:gd name="connsiteX59" fmla="*/ 2852 w 10000"/>
              <a:gd name="connsiteY59" fmla="*/ 3698 h 10000"/>
              <a:gd name="connsiteX60" fmla="*/ 3219 w 10000"/>
              <a:gd name="connsiteY60" fmla="*/ 3318 h 10000"/>
              <a:gd name="connsiteX61" fmla="*/ 3477 w 10000"/>
              <a:gd name="connsiteY61" fmla="*/ 2813 h 10000"/>
              <a:gd name="connsiteX62" fmla="*/ 2539 w 10000"/>
              <a:gd name="connsiteY62" fmla="*/ 3367 h 10000"/>
              <a:gd name="connsiteX63" fmla="*/ 3203 w 10000"/>
              <a:gd name="connsiteY63" fmla="*/ 2481 h 10000"/>
              <a:gd name="connsiteX64" fmla="*/ 2617 w 10000"/>
              <a:gd name="connsiteY64" fmla="*/ 2924 h 10000"/>
              <a:gd name="connsiteX65" fmla="*/ 2695 w 10000"/>
              <a:gd name="connsiteY65" fmla="*/ 2592 h 10000"/>
              <a:gd name="connsiteX66" fmla="*/ 1914 w 10000"/>
              <a:gd name="connsiteY66" fmla="*/ 3145 h 10000"/>
              <a:gd name="connsiteX67" fmla="*/ 1903 w 10000"/>
              <a:gd name="connsiteY67" fmla="*/ 2996 h 10000"/>
              <a:gd name="connsiteX68" fmla="*/ 2305 w 10000"/>
              <a:gd name="connsiteY68" fmla="*/ 2592 h 10000"/>
              <a:gd name="connsiteX69" fmla="*/ 1523 w 10000"/>
              <a:gd name="connsiteY69" fmla="*/ 2702 h 10000"/>
              <a:gd name="connsiteX70" fmla="*/ 1769 w 10000"/>
              <a:gd name="connsiteY70" fmla="*/ 2498 h 10000"/>
              <a:gd name="connsiteX71" fmla="*/ 1211 w 10000"/>
              <a:gd name="connsiteY71" fmla="*/ 2481 h 10000"/>
              <a:gd name="connsiteX72" fmla="*/ 1211 w 10000"/>
              <a:gd name="connsiteY72" fmla="*/ 2481 h 10000"/>
              <a:gd name="connsiteX73" fmla="*/ 1278 w 10000"/>
              <a:gd name="connsiteY73" fmla="*/ 2347 h 10000"/>
              <a:gd name="connsiteX74" fmla="*/ 1602 w 10000"/>
              <a:gd name="connsiteY74" fmla="*/ 2261 h 10000"/>
              <a:gd name="connsiteX75" fmla="*/ 1328 w 10000"/>
              <a:gd name="connsiteY75" fmla="*/ 2150 h 10000"/>
              <a:gd name="connsiteX76" fmla="*/ 1641 w 10000"/>
              <a:gd name="connsiteY76" fmla="*/ 1929 h 10000"/>
              <a:gd name="connsiteX77" fmla="*/ 352 w 10000"/>
              <a:gd name="connsiteY77" fmla="*/ 2039 h 10000"/>
              <a:gd name="connsiteX78" fmla="*/ 0 w 10000"/>
              <a:gd name="connsiteY78" fmla="*/ 1929 h 10000"/>
              <a:gd name="connsiteX79" fmla="*/ 0 w 10000"/>
              <a:gd name="connsiteY79" fmla="*/ 10000 h 10000"/>
              <a:gd name="connsiteX80" fmla="*/ 10000 w 10000"/>
              <a:gd name="connsiteY80" fmla="*/ 10000 h 10000"/>
              <a:gd name="connsiteX81" fmla="*/ 10000 w 10000"/>
              <a:gd name="connsiteY81" fmla="*/ 712 h 10000"/>
              <a:gd name="connsiteX82" fmla="*/ 9844 w 10000"/>
              <a:gd name="connsiteY82" fmla="*/ 823 h 10000"/>
              <a:gd name="connsiteX0" fmla="*/ 9844 w 10000"/>
              <a:gd name="connsiteY0" fmla="*/ 824 h 10001"/>
              <a:gd name="connsiteX1" fmla="*/ 9648 w 10000"/>
              <a:gd name="connsiteY1" fmla="*/ 713 h 10001"/>
              <a:gd name="connsiteX2" fmla="*/ 9570 w 10000"/>
              <a:gd name="connsiteY2" fmla="*/ 713 h 10001"/>
              <a:gd name="connsiteX3" fmla="*/ 9492 w 10000"/>
              <a:gd name="connsiteY3" fmla="*/ 935 h 10001"/>
              <a:gd name="connsiteX4" fmla="*/ 9492 w 10000"/>
              <a:gd name="connsiteY4" fmla="*/ 603 h 10001"/>
              <a:gd name="connsiteX5" fmla="*/ 9492 w 10000"/>
              <a:gd name="connsiteY5" fmla="*/ 492 h 10001"/>
              <a:gd name="connsiteX6" fmla="*/ 9180 w 10000"/>
              <a:gd name="connsiteY6" fmla="*/ 1377 h 10001"/>
              <a:gd name="connsiteX7" fmla="*/ 9258 w 10000"/>
              <a:gd name="connsiteY7" fmla="*/ 1045 h 10001"/>
              <a:gd name="connsiteX8" fmla="*/ 9219 w 10000"/>
              <a:gd name="connsiteY8" fmla="*/ 935 h 10001"/>
              <a:gd name="connsiteX9" fmla="*/ 8984 w 10000"/>
              <a:gd name="connsiteY9" fmla="*/ 1708 h 10001"/>
              <a:gd name="connsiteX10" fmla="*/ 8945 w 10000"/>
              <a:gd name="connsiteY10" fmla="*/ 1819 h 10001"/>
              <a:gd name="connsiteX11" fmla="*/ 9219 w 10000"/>
              <a:gd name="connsiteY11" fmla="*/ 50 h 10001"/>
              <a:gd name="connsiteX12" fmla="*/ 9180 w 10000"/>
              <a:gd name="connsiteY12" fmla="*/ 50 h 10001"/>
              <a:gd name="connsiteX13" fmla="*/ 8594 w 10000"/>
              <a:gd name="connsiteY13" fmla="*/ 2372 h 10001"/>
              <a:gd name="connsiteX14" fmla="*/ 8477 w 10000"/>
              <a:gd name="connsiteY14" fmla="*/ 2482 h 10001"/>
              <a:gd name="connsiteX15" fmla="*/ 8594 w 10000"/>
              <a:gd name="connsiteY15" fmla="*/ 1819 h 10001"/>
              <a:gd name="connsiteX16" fmla="*/ 8320 w 10000"/>
              <a:gd name="connsiteY16" fmla="*/ 2593 h 10001"/>
              <a:gd name="connsiteX17" fmla="*/ 8320 w 10000"/>
              <a:gd name="connsiteY17" fmla="*/ 2372 h 10001"/>
              <a:gd name="connsiteX18" fmla="*/ 8555 w 10000"/>
              <a:gd name="connsiteY18" fmla="*/ 1267 h 10001"/>
              <a:gd name="connsiteX19" fmla="*/ 8438 w 10000"/>
              <a:gd name="connsiteY19" fmla="*/ 1598 h 10001"/>
              <a:gd name="connsiteX20" fmla="*/ 8047 w 10000"/>
              <a:gd name="connsiteY20" fmla="*/ 3036 h 10001"/>
              <a:gd name="connsiteX21" fmla="*/ 8047 w 10000"/>
              <a:gd name="connsiteY21" fmla="*/ 2925 h 10001"/>
              <a:gd name="connsiteX22" fmla="*/ 8242 w 10000"/>
              <a:gd name="connsiteY22" fmla="*/ 1930 h 10001"/>
              <a:gd name="connsiteX23" fmla="*/ 8320 w 10000"/>
              <a:gd name="connsiteY23" fmla="*/ 1377 h 10001"/>
              <a:gd name="connsiteX24" fmla="*/ 7734 w 10000"/>
              <a:gd name="connsiteY24" fmla="*/ 3146 h 10001"/>
              <a:gd name="connsiteX25" fmla="*/ 8086 w 10000"/>
              <a:gd name="connsiteY25" fmla="*/ 1487 h 10001"/>
              <a:gd name="connsiteX26" fmla="*/ 7734 w 10000"/>
              <a:gd name="connsiteY26" fmla="*/ 2703 h 10001"/>
              <a:gd name="connsiteX27" fmla="*/ 7734 w 10000"/>
              <a:gd name="connsiteY27" fmla="*/ 2372 h 10001"/>
              <a:gd name="connsiteX28" fmla="*/ 7227 w 10000"/>
              <a:gd name="connsiteY28" fmla="*/ 3920 h 10001"/>
              <a:gd name="connsiteX29" fmla="*/ 7227 w 10000"/>
              <a:gd name="connsiteY29" fmla="*/ 3809 h 10001"/>
              <a:gd name="connsiteX30" fmla="*/ 7422 w 10000"/>
              <a:gd name="connsiteY30" fmla="*/ 2925 h 10001"/>
              <a:gd name="connsiteX31" fmla="*/ 6764 w 10000"/>
              <a:gd name="connsiteY31" fmla="*/ 4167 h 10001"/>
              <a:gd name="connsiteX32" fmla="*/ 6641 w 10000"/>
              <a:gd name="connsiteY32" fmla="*/ 4141 h 10001"/>
              <a:gd name="connsiteX33" fmla="*/ 6836 w 10000"/>
              <a:gd name="connsiteY33" fmla="*/ 3588 h 10001"/>
              <a:gd name="connsiteX34" fmla="*/ 6484 w 10000"/>
              <a:gd name="connsiteY34" fmla="*/ 4031 h 10001"/>
              <a:gd name="connsiteX35" fmla="*/ 6836 w 10000"/>
              <a:gd name="connsiteY35" fmla="*/ 3257 h 10001"/>
              <a:gd name="connsiteX36" fmla="*/ 5938 w 10000"/>
              <a:gd name="connsiteY36" fmla="*/ 4472 h 10001"/>
              <a:gd name="connsiteX37" fmla="*/ 5664 w 10000"/>
              <a:gd name="connsiteY37" fmla="*/ 4694 h 10001"/>
              <a:gd name="connsiteX38" fmla="*/ 5625 w 10000"/>
              <a:gd name="connsiteY38" fmla="*/ 4694 h 10001"/>
              <a:gd name="connsiteX39" fmla="*/ 5703 w 10000"/>
              <a:gd name="connsiteY39" fmla="*/ 4472 h 10001"/>
              <a:gd name="connsiteX40" fmla="*/ 5486 w 10000"/>
              <a:gd name="connsiteY40" fmla="*/ 4575 h 10001"/>
              <a:gd name="connsiteX41" fmla="*/ 5313 w 10000"/>
              <a:gd name="connsiteY41" fmla="*/ 4663 h 10001"/>
              <a:gd name="connsiteX42" fmla="*/ 5234 w 10000"/>
              <a:gd name="connsiteY42" fmla="*/ 4583 h 10001"/>
              <a:gd name="connsiteX43" fmla="*/ 5586 w 10000"/>
              <a:gd name="connsiteY43" fmla="*/ 4252 h 10001"/>
              <a:gd name="connsiteX44" fmla="*/ 4141 w 10000"/>
              <a:gd name="connsiteY44" fmla="*/ 4472 h 10001"/>
              <a:gd name="connsiteX45" fmla="*/ 4375 w 10000"/>
              <a:gd name="connsiteY45" fmla="*/ 4031 h 10001"/>
              <a:gd name="connsiteX46" fmla="*/ 4375 w 10000"/>
              <a:gd name="connsiteY46" fmla="*/ 3920 h 10001"/>
              <a:gd name="connsiteX47" fmla="*/ 3906 w 10000"/>
              <a:gd name="connsiteY47" fmla="*/ 4252 h 10001"/>
              <a:gd name="connsiteX48" fmla="*/ 4573 w 10000"/>
              <a:gd name="connsiteY48" fmla="*/ 3067 h 10001"/>
              <a:gd name="connsiteX49" fmla="*/ 4531 w 10000"/>
              <a:gd name="connsiteY49" fmla="*/ 3036 h 10001"/>
              <a:gd name="connsiteX50" fmla="*/ 4102 w 10000"/>
              <a:gd name="connsiteY50" fmla="*/ 3699 h 10001"/>
              <a:gd name="connsiteX51" fmla="*/ 3359 w 10000"/>
              <a:gd name="connsiteY51" fmla="*/ 4031 h 10001"/>
              <a:gd name="connsiteX52" fmla="*/ 3527 w 10000"/>
              <a:gd name="connsiteY52" fmla="*/ 3840 h 10001"/>
              <a:gd name="connsiteX53" fmla="*/ 3594 w 10000"/>
              <a:gd name="connsiteY53" fmla="*/ 3588 h 10001"/>
              <a:gd name="connsiteX54" fmla="*/ 3203 w 10000"/>
              <a:gd name="connsiteY54" fmla="*/ 3809 h 10001"/>
              <a:gd name="connsiteX55" fmla="*/ 3242 w 10000"/>
              <a:gd name="connsiteY55" fmla="*/ 3699 h 10001"/>
              <a:gd name="connsiteX56" fmla="*/ 3672 w 10000"/>
              <a:gd name="connsiteY56" fmla="*/ 3060 h 10001"/>
              <a:gd name="connsiteX57" fmla="*/ 3502 w 10000"/>
              <a:gd name="connsiteY57" fmla="*/ 3146 h 10001"/>
              <a:gd name="connsiteX58" fmla="*/ 2891 w 10000"/>
              <a:gd name="connsiteY58" fmla="*/ 3809 h 10001"/>
              <a:gd name="connsiteX59" fmla="*/ 2852 w 10000"/>
              <a:gd name="connsiteY59" fmla="*/ 3699 h 10001"/>
              <a:gd name="connsiteX60" fmla="*/ 3219 w 10000"/>
              <a:gd name="connsiteY60" fmla="*/ 3319 h 10001"/>
              <a:gd name="connsiteX61" fmla="*/ 3477 w 10000"/>
              <a:gd name="connsiteY61" fmla="*/ 2814 h 10001"/>
              <a:gd name="connsiteX62" fmla="*/ 2539 w 10000"/>
              <a:gd name="connsiteY62" fmla="*/ 3368 h 10001"/>
              <a:gd name="connsiteX63" fmla="*/ 3203 w 10000"/>
              <a:gd name="connsiteY63" fmla="*/ 2482 h 10001"/>
              <a:gd name="connsiteX64" fmla="*/ 2617 w 10000"/>
              <a:gd name="connsiteY64" fmla="*/ 2925 h 10001"/>
              <a:gd name="connsiteX65" fmla="*/ 2695 w 10000"/>
              <a:gd name="connsiteY65" fmla="*/ 2593 h 10001"/>
              <a:gd name="connsiteX66" fmla="*/ 1914 w 10000"/>
              <a:gd name="connsiteY66" fmla="*/ 3146 h 10001"/>
              <a:gd name="connsiteX67" fmla="*/ 1903 w 10000"/>
              <a:gd name="connsiteY67" fmla="*/ 2997 h 10001"/>
              <a:gd name="connsiteX68" fmla="*/ 2305 w 10000"/>
              <a:gd name="connsiteY68" fmla="*/ 2593 h 10001"/>
              <a:gd name="connsiteX69" fmla="*/ 1523 w 10000"/>
              <a:gd name="connsiteY69" fmla="*/ 2703 h 10001"/>
              <a:gd name="connsiteX70" fmla="*/ 1769 w 10000"/>
              <a:gd name="connsiteY70" fmla="*/ 2499 h 10001"/>
              <a:gd name="connsiteX71" fmla="*/ 1211 w 10000"/>
              <a:gd name="connsiteY71" fmla="*/ 2482 h 10001"/>
              <a:gd name="connsiteX72" fmla="*/ 1211 w 10000"/>
              <a:gd name="connsiteY72" fmla="*/ 2482 h 10001"/>
              <a:gd name="connsiteX73" fmla="*/ 1278 w 10000"/>
              <a:gd name="connsiteY73" fmla="*/ 2348 h 10001"/>
              <a:gd name="connsiteX74" fmla="*/ 1602 w 10000"/>
              <a:gd name="connsiteY74" fmla="*/ 2262 h 10001"/>
              <a:gd name="connsiteX75" fmla="*/ 1328 w 10000"/>
              <a:gd name="connsiteY75" fmla="*/ 2151 h 10001"/>
              <a:gd name="connsiteX76" fmla="*/ 1641 w 10000"/>
              <a:gd name="connsiteY76" fmla="*/ 1930 h 10001"/>
              <a:gd name="connsiteX77" fmla="*/ 352 w 10000"/>
              <a:gd name="connsiteY77" fmla="*/ 2040 h 10001"/>
              <a:gd name="connsiteX78" fmla="*/ 0 w 10000"/>
              <a:gd name="connsiteY78" fmla="*/ 1930 h 10001"/>
              <a:gd name="connsiteX79" fmla="*/ 0 w 10000"/>
              <a:gd name="connsiteY79" fmla="*/ 10001 h 10001"/>
              <a:gd name="connsiteX80" fmla="*/ 10000 w 10000"/>
              <a:gd name="connsiteY80" fmla="*/ 10001 h 10001"/>
              <a:gd name="connsiteX81" fmla="*/ 10000 w 10000"/>
              <a:gd name="connsiteY81" fmla="*/ 713 h 10001"/>
              <a:gd name="connsiteX82" fmla="*/ 9844 w 10000"/>
              <a:gd name="connsiteY82" fmla="*/ 824 h 10001"/>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8984 w 10000"/>
              <a:gd name="connsiteY9" fmla="*/ 1709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8984 w 10000"/>
              <a:gd name="connsiteY9" fmla="*/ 1709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825 h 10002"/>
              <a:gd name="connsiteX1" fmla="*/ 9648 w 10000"/>
              <a:gd name="connsiteY1" fmla="*/ 714 h 10002"/>
              <a:gd name="connsiteX2" fmla="*/ 9570 w 10000"/>
              <a:gd name="connsiteY2" fmla="*/ 714 h 10002"/>
              <a:gd name="connsiteX3" fmla="*/ 9492 w 10000"/>
              <a:gd name="connsiteY3" fmla="*/ 936 h 10002"/>
              <a:gd name="connsiteX4" fmla="*/ 9492 w 10000"/>
              <a:gd name="connsiteY4" fmla="*/ 604 h 10002"/>
              <a:gd name="connsiteX5" fmla="*/ 9492 w 10000"/>
              <a:gd name="connsiteY5" fmla="*/ 493 h 10002"/>
              <a:gd name="connsiteX6" fmla="*/ 9180 w 10000"/>
              <a:gd name="connsiteY6" fmla="*/ 1378 h 10002"/>
              <a:gd name="connsiteX7" fmla="*/ 9258 w 10000"/>
              <a:gd name="connsiteY7" fmla="*/ 1046 h 10002"/>
              <a:gd name="connsiteX8" fmla="*/ 9219 w 10000"/>
              <a:gd name="connsiteY8" fmla="*/ 936 h 10002"/>
              <a:gd name="connsiteX9" fmla="*/ 9012 w 10000"/>
              <a:gd name="connsiteY9" fmla="*/ 1685 h 10002"/>
              <a:gd name="connsiteX10" fmla="*/ 8945 w 10000"/>
              <a:gd name="connsiteY10" fmla="*/ 1820 h 10002"/>
              <a:gd name="connsiteX11" fmla="*/ 9219 w 10000"/>
              <a:gd name="connsiteY11" fmla="*/ 51 h 10002"/>
              <a:gd name="connsiteX12" fmla="*/ 9180 w 10000"/>
              <a:gd name="connsiteY12" fmla="*/ 51 h 10002"/>
              <a:gd name="connsiteX13" fmla="*/ 8594 w 10000"/>
              <a:gd name="connsiteY13" fmla="*/ 2373 h 10002"/>
              <a:gd name="connsiteX14" fmla="*/ 8477 w 10000"/>
              <a:gd name="connsiteY14" fmla="*/ 2483 h 10002"/>
              <a:gd name="connsiteX15" fmla="*/ 8594 w 10000"/>
              <a:gd name="connsiteY15" fmla="*/ 1820 h 10002"/>
              <a:gd name="connsiteX16" fmla="*/ 8320 w 10000"/>
              <a:gd name="connsiteY16" fmla="*/ 2594 h 10002"/>
              <a:gd name="connsiteX17" fmla="*/ 8320 w 10000"/>
              <a:gd name="connsiteY17" fmla="*/ 2373 h 10002"/>
              <a:gd name="connsiteX18" fmla="*/ 8555 w 10000"/>
              <a:gd name="connsiteY18" fmla="*/ 1268 h 10002"/>
              <a:gd name="connsiteX19" fmla="*/ 8438 w 10000"/>
              <a:gd name="connsiteY19" fmla="*/ 1599 h 10002"/>
              <a:gd name="connsiteX20" fmla="*/ 8047 w 10000"/>
              <a:gd name="connsiteY20" fmla="*/ 3037 h 10002"/>
              <a:gd name="connsiteX21" fmla="*/ 8047 w 10000"/>
              <a:gd name="connsiteY21" fmla="*/ 2926 h 10002"/>
              <a:gd name="connsiteX22" fmla="*/ 8242 w 10000"/>
              <a:gd name="connsiteY22" fmla="*/ 1931 h 10002"/>
              <a:gd name="connsiteX23" fmla="*/ 8320 w 10000"/>
              <a:gd name="connsiteY23" fmla="*/ 1378 h 10002"/>
              <a:gd name="connsiteX24" fmla="*/ 7734 w 10000"/>
              <a:gd name="connsiteY24" fmla="*/ 3147 h 10002"/>
              <a:gd name="connsiteX25" fmla="*/ 8086 w 10000"/>
              <a:gd name="connsiteY25" fmla="*/ 1488 h 10002"/>
              <a:gd name="connsiteX26" fmla="*/ 7734 w 10000"/>
              <a:gd name="connsiteY26" fmla="*/ 2704 h 10002"/>
              <a:gd name="connsiteX27" fmla="*/ 7734 w 10000"/>
              <a:gd name="connsiteY27" fmla="*/ 2373 h 10002"/>
              <a:gd name="connsiteX28" fmla="*/ 7227 w 10000"/>
              <a:gd name="connsiteY28" fmla="*/ 3921 h 10002"/>
              <a:gd name="connsiteX29" fmla="*/ 7227 w 10000"/>
              <a:gd name="connsiteY29" fmla="*/ 3810 h 10002"/>
              <a:gd name="connsiteX30" fmla="*/ 7422 w 10000"/>
              <a:gd name="connsiteY30" fmla="*/ 2926 h 10002"/>
              <a:gd name="connsiteX31" fmla="*/ 6764 w 10000"/>
              <a:gd name="connsiteY31" fmla="*/ 4168 h 10002"/>
              <a:gd name="connsiteX32" fmla="*/ 6641 w 10000"/>
              <a:gd name="connsiteY32" fmla="*/ 4142 h 10002"/>
              <a:gd name="connsiteX33" fmla="*/ 6836 w 10000"/>
              <a:gd name="connsiteY33" fmla="*/ 3589 h 10002"/>
              <a:gd name="connsiteX34" fmla="*/ 6484 w 10000"/>
              <a:gd name="connsiteY34" fmla="*/ 4032 h 10002"/>
              <a:gd name="connsiteX35" fmla="*/ 6836 w 10000"/>
              <a:gd name="connsiteY35" fmla="*/ 3258 h 10002"/>
              <a:gd name="connsiteX36" fmla="*/ 5938 w 10000"/>
              <a:gd name="connsiteY36" fmla="*/ 4473 h 10002"/>
              <a:gd name="connsiteX37" fmla="*/ 5664 w 10000"/>
              <a:gd name="connsiteY37" fmla="*/ 4695 h 10002"/>
              <a:gd name="connsiteX38" fmla="*/ 5625 w 10000"/>
              <a:gd name="connsiteY38" fmla="*/ 4695 h 10002"/>
              <a:gd name="connsiteX39" fmla="*/ 5703 w 10000"/>
              <a:gd name="connsiteY39" fmla="*/ 4473 h 10002"/>
              <a:gd name="connsiteX40" fmla="*/ 5486 w 10000"/>
              <a:gd name="connsiteY40" fmla="*/ 4576 h 10002"/>
              <a:gd name="connsiteX41" fmla="*/ 5313 w 10000"/>
              <a:gd name="connsiteY41" fmla="*/ 4664 h 10002"/>
              <a:gd name="connsiteX42" fmla="*/ 5234 w 10000"/>
              <a:gd name="connsiteY42" fmla="*/ 4584 h 10002"/>
              <a:gd name="connsiteX43" fmla="*/ 5586 w 10000"/>
              <a:gd name="connsiteY43" fmla="*/ 4253 h 10002"/>
              <a:gd name="connsiteX44" fmla="*/ 4141 w 10000"/>
              <a:gd name="connsiteY44" fmla="*/ 4473 h 10002"/>
              <a:gd name="connsiteX45" fmla="*/ 4375 w 10000"/>
              <a:gd name="connsiteY45" fmla="*/ 4032 h 10002"/>
              <a:gd name="connsiteX46" fmla="*/ 4375 w 10000"/>
              <a:gd name="connsiteY46" fmla="*/ 3921 h 10002"/>
              <a:gd name="connsiteX47" fmla="*/ 3906 w 10000"/>
              <a:gd name="connsiteY47" fmla="*/ 4253 h 10002"/>
              <a:gd name="connsiteX48" fmla="*/ 4573 w 10000"/>
              <a:gd name="connsiteY48" fmla="*/ 3068 h 10002"/>
              <a:gd name="connsiteX49" fmla="*/ 4531 w 10000"/>
              <a:gd name="connsiteY49" fmla="*/ 3037 h 10002"/>
              <a:gd name="connsiteX50" fmla="*/ 4102 w 10000"/>
              <a:gd name="connsiteY50" fmla="*/ 3700 h 10002"/>
              <a:gd name="connsiteX51" fmla="*/ 3359 w 10000"/>
              <a:gd name="connsiteY51" fmla="*/ 4032 h 10002"/>
              <a:gd name="connsiteX52" fmla="*/ 3527 w 10000"/>
              <a:gd name="connsiteY52" fmla="*/ 3841 h 10002"/>
              <a:gd name="connsiteX53" fmla="*/ 3594 w 10000"/>
              <a:gd name="connsiteY53" fmla="*/ 3589 h 10002"/>
              <a:gd name="connsiteX54" fmla="*/ 3203 w 10000"/>
              <a:gd name="connsiteY54" fmla="*/ 3810 h 10002"/>
              <a:gd name="connsiteX55" fmla="*/ 3242 w 10000"/>
              <a:gd name="connsiteY55" fmla="*/ 3700 h 10002"/>
              <a:gd name="connsiteX56" fmla="*/ 3672 w 10000"/>
              <a:gd name="connsiteY56" fmla="*/ 3061 h 10002"/>
              <a:gd name="connsiteX57" fmla="*/ 3502 w 10000"/>
              <a:gd name="connsiteY57" fmla="*/ 3147 h 10002"/>
              <a:gd name="connsiteX58" fmla="*/ 2891 w 10000"/>
              <a:gd name="connsiteY58" fmla="*/ 3810 h 10002"/>
              <a:gd name="connsiteX59" fmla="*/ 2852 w 10000"/>
              <a:gd name="connsiteY59" fmla="*/ 3700 h 10002"/>
              <a:gd name="connsiteX60" fmla="*/ 3219 w 10000"/>
              <a:gd name="connsiteY60" fmla="*/ 3320 h 10002"/>
              <a:gd name="connsiteX61" fmla="*/ 3477 w 10000"/>
              <a:gd name="connsiteY61" fmla="*/ 2815 h 10002"/>
              <a:gd name="connsiteX62" fmla="*/ 2539 w 10000"/>
              <a:gd name="connsiteY62" fmla="*/ 3369 h 10002"/>
              <a:gd name="connsiteX63" fmla="*/ 3203 w 10000"/>
              <a:gd name="connsiteY63" fmla="*/ 2483 h 10002"/>
              <a:gd name="connsiteX64" fmla="*/ 2617 w 10000"/>
              <a:gd name="connsiteY64" fmla="*/ 2926 h 10002"/>
              <a:gd name="connsiteX65" fmla="*/ 2695 w 10000"/>
              <a:gd name="connsiteY65" fmla="*/ 2594 h 10002"/>
              <a:gd name="connsiteX66" fmla="*/ 1914 w 10000"/>
              <a:gd name="connsiteY66" fmla="*/ 3147 h 10002"/>
              <a:gd name="connsiteX67" fmla="*/ 1903 w 10000"/>
              <a:gd name="connsiteY67" fmla="*/ 2998 h 10002"/>
              <a:gd name="connsiteX68" fmla="*/ 2305 w 10000"/>
              <a:gd name="connsiteY68" fmla="*/ 2594 h 10002"/>
              <a:gd name="connsiteX69" fmla="*/ 1523 w 10000"/>
              <a:gd name="connsiteY69" fmla="*/ 2704 h 10002"/>
              <a:gd name="connsiteX70" fmla="*/ 1769 w 10000"/>
              <a:gd name="connsiteY70" fmla="*/ 2500 h 10002"/>
              <a:gd name="connsiteX71" fmla="*/ 1211 w 10000"/>
              <a:gd name="connsiteY71" fmla="*/ 2483 h 10002"/>
              <a:gd name="connsiteX72" fmla="*/ 1211 w 10000"/>
              <a:gd name="connsiteY72" fmla="*/ 2483 h 10002"/>
              <a:gd name="connsiteX73" fmla="*/ 1278 w 10000"/>
              <a:gd name="connsiteY73" fmla="*/ 2349 h 10002"/>
              <a:gd name="connsiteX74" fmla="*/ 1602 w 10000"/>
              <a:gd name="connsiteY74" fmla="*/ 2263 h 10002"/>
              <a:gd name="connsiteX75" fmla="*/ 1328 w 10000"/>
              <a:gd name="connsiteY75" fmla="*/ 2152 h 10002"/>
              <a:gd name="connsiteX76" fmla="*/ 1641 w 10000"/>
              <a:gd name="connsiteY76" fmla="*/ 1931 h 10002"/>
              <a:gd name="connsiteX77" fmla="*/ 352 w 10000"/>
              <a:gd name="connsiteY77" fmla="*/ 2041 h 10002"/>
              <a:gd name="connsiteX78" fmla="*/ 0 w 10000"/>
              <a:gd name="connsiteY78" fmla="*/ 1931 h 10002"/>
              <a:gd name="connsiteX79" fmla="*/ 0 w 10000"/>
              <a:gd name="connsiteY79" fmla="*/ 10002 h 10002"/>
              <a:gd name="connsiteX80" fmla="*/ 10000 w 10000"/>
              <a:gd name="connsiteY80" fmla="*/ 10002 h 10002"/>
              <a:gd name="connsiteX81" fmla="*/ 10000 w 10000"/>
              <a:gd name="connsiteY81" fmla="*/ 714 h 10002"/>
              <a:gd name="connsiteX82" fmla="*/ 9844 w 10000"/>
              <a:gd name="connsiteY82" fmla="*/ 825 h 10002"/>
              <a:gd name="connsiteX0" fmla="*/ 9844 w 10000"/>
              <a:gd name="connsiteY0" fmla="*/ 905 h 10082"/>
              <a:gd name="connsiteX1" fmla="*/ 9648 w 10000"/>
              <a:gd name="connsiteY1" fmla="*/ 794 h 10082"/>
              <a:gd name="connsiteX2" fmla="*/ 9570 w 10000"/>
              <a:gd name="connsiteY2" fmla="*/ 794 h 10082"/>
              <a:gd name="connsiteX3" fmla="*/ 9492 w 10000"/>
              <a:gd name="connsiteY3" fmla="*/ 1016 h 10082"/>
              <a:gd name="connsiteX4" fmla="*/ 9492 w 10000"/>
              <a:gd name="connsiteY4" fmla="*/ 684 h 10082"/>
              <a:gd name="connsiteX5" fmla="*/ 9492 w 10000"/>
              <a:gd name="connsiteY5" fmla="*/ 573 h 10082"/>
              <a:gd name="connsiteX6" fmla="*/ 9180 w 10000"/>
              <a:gd name="connsiteY6" fmla="*/ 1458 h 10082"/>
              <a:gd name="connsiteX7" fmla="*/ 9258 w 10000"/>
              <a:gd name="connsiteY7" fmla="*/ 1126 h 10082"/>
              <a:gd name="connsiteX8" fmla="*/ 9219 w 10000"/>
              <a:gd name="connsiteY8" fmla="*/ 1016 h 10082"/>
              <a:gd name="connsiteX9" fmla="*/ 9012 w 10000"/>
              <a:gd name="connsiteY9" fmla="*/ 1765 h 10082"/>
              <a:gd name="connsiteX10" fmla="*/ 8945 w 10000"/>
              <a:gd name="connsiteY10" fmla="*/ 1900 h 10082"/>
              <a:gd name="connsiteX11" fmla="*/ 9269 w 10000"/>
              <a:gd name="connsiteY11" fmla="*/ 272 h 10082"/>
              <a:gd name="connsiteX12" fmla="*/ 9180 w 10000"/>
              <a:gd name="connsiteY12" fmla="*/ 131 h 10082"/>
              <a:gd name="connsiteX13" fmla="*/ 8594 w 10000"/>
              <a:gd name="connsiteY13" fmla="*/ 2453 h 10082"/>
              <a:gd name="connsiteX14" fmla="*/ 8477 w 10000"/>
              <a:gd name="connsiteY14" fmla="*/ 2563 h 10082"/>
              <a:gd name="connsiteX15" fmla="*/ 8594 w 10000"/>
              <a:gd name="connsiteY15" fmla="*/ 1900 h 10082"/>
              <a:gd name="connsiteX16" fmla="*/ 8320 w 10000"/>
              <a:gd name="connsiteY16" fmla="*/ 2674 h 10082"/>
              <a:gd name="connsiteX17" fmla="*/ 8320 w 10000"/>
              <a:gd name="connsiteY17" fmla="*/ 2453 h 10082"/>
              <a:gd name="connsiteX18" fmla="*/ 8555 w 10000"/>
              <a:gd name="connsiteY18" fmla="*/ 1348 h 10082"/>
              <a:gd name="connsiteX19" fmla="*/ 8438 w 10000"/>
              <a:gd name="connsiteY19" fmla="*/ 1679 h 10082"/>
              <a:gd name="connsiteX20" fmla="*/ 8047 w 10000"/>
              <a:gd name="connsiteY20" fmla="*/ 3117 h 10082"/>
              <a:gd name="connsiteX21" fmla="*/ 8047 w 10000"/>
              <a:gd name="connsiteY21" fmla="*/ 3006 h 10082"/>
              <a:gd name="connsiteX22" fmla="*/ 8242 w 10000"/>
              <a:gd name="connsiteY22" fmla="*/ 2011 h 10082"/>
              <a:gd name="connsiteX23" fmla="*/ 8320 w 10000"/>
              <a:gd name="connsiteY23" fmla="*/ 1458 h 10082"/>
              <a:gd name="connsiteX24" fmla="*/ 7734 w 10000"/>
              <a:gd name="connsiteY24" fmla="*/ 3227 h 10082"/>
              <a:gd name="connsiteX25" fmla="*/ 8086 w 10000"/>
              <a:gd name="connsiteY25" fmla="*/ 1568 h 10082"/>
              <a:gd name="connsiteX26" fmla="*/ 7734 w 10000"/>
              <a:gd name="connsiteY26" fmla="*/ 2784 h 10082"/>
              <a:gd name="connsiteX27" fmla="*/ 7734 w 10000"/>
              <a:gd name="connsiteY27" fmla="*/ 2453 h 10082"/>
              <a:gd name="connsiteX28" fmla="*/ 7227 w 10000"/>
              <a:gd name="connsiteY28" fmla="*/ 4001 h 10082"/>
              <a:gd name="connsiteX29" fmla="*/ 7227 w 10000"/>
              <a:gd name="connsiteY29" fmla="*/ 3890 h 10082"/>
              <a:gd name="connsiteX30" fmla="*/ 7422 w 10000"/>
              <a:gd name="connsiteY30" fmla="*/ 3006 h 10082"/>
              <a:gd name="connsiteX31" fmla="*/ 6764 w 10000"/>
              <a:gd name="connsiteY31" fmla="*/ 4248 h 10082"/>
              <a:gd name="connsiteX32" fmla="*/ 6641 w 10000"/>
              <a:gd name="connsiteY32" fmla="*/ 4222 h 10082"/>
              <a:gd name="connsiteX33" fmla="*/ 6836 w 10000"/>
              <a:gd name="connsiteY33" fmla="*/ 3669 h 10082"/>
              <a:gd name="connsiteX34" fmla="*/ 6484 w 10000"/>
              <a:gd name="connsiteY34" fmla="*/ 4112 h 10082"/>
              <a:gd name="connsiteX35" fmla="*/ 6836 w 10000"/>
              <a:gd name="connsiteY35" fmla="*/ 3338 h 10082"/>
              <a:gd name="connsiteX36" fmla="*/ 5938 w 10000"/>
              <a:gd name="connsiteY36" fmla="*/ 4553 h 10082"/>
              <a:gd name="connsiteX37" fmla="*/ 5664 w 10000"/>
              <a:gd name="connsiteY37" fmla="*/ 4775 h 10082"/>
              <a:gd name="connsiteX38" fmla="*/ 5625 w 10000"/>
              <a:gd name="connsiteY38" fmla="*/ 4775 h 10082"/>
              <a:gd name="connsiteX39" fmla="*/ 5703 w 10000"/>
              <a:gd name="connsiteY39" fmla="*/ 4553 h 10082"/>
              <a:gd name="connsiteX40" fmla="*/ 5486 w 10000"/>
              <a:gd name="connsiteY40" fmla="*/ 4656 h 10082"/>
              <a:gd name="connsiteX41" fmla="*/ 5313 w 10000"/>
              <a:gd name="connsiteY41" fmla="*/ 4744 h 10082"/>
              <a:gd name="connsiteX42" fmla="*/ 5234 w 10000"/>
              <a:gd name="connsiteY42" fmla="*/ 4664 h 10082"/>
              <a:gd name="connsiteX43" fmla="*/ 5586 w 10000"/>
              <a:gd name="connsiteY43" fmla="*/ 4333 h 10082"/>
              <a:gd name="connsiteX44" fmla="*/ 4141 w 10000"/>
              <a:gd name="connsiteY44" fmla="*/ 4553 h 10082"/>
              <a:gd name="connsiteX45" fmla="*/ 4375 w 10000"/>
              <a:gd name="connsiteY45" fmla="*/ 4112 h 10082"/>
              <a:gd name="connsiteX46" fmla="*/ 4375 w 10000"/>
              <a:gd name="connsiteY46" fmla="*/ 4001 h 10082"/>
              <a:gd name="connsiteX47" fmla="*/ 3906 w 10000"/>
              <a:gd name="connsiteY47" fmla="*/ 4333 h 10082"/>
              <a:gd name="connsiteX48" fmla="*/ 4573 w 10000"/>
              <a:gd name="connsiteY48" fmla="*/ 3148 h 10082"/>
              <a:gd name="connsiteX49" fmla="*/ 4531 w 10000"/>
              <a:gd name="connsiteY49" fmla="*/ 3117 h 10082"/>
              <a:gd name="connsiteX50" fmla="*/ 4102 w 10000"/>
              <a:gd name="connsiteY50" fmla="*/ 3780 h 10082"/>
              <a:gd name="connsiteX51" fmla="*/ 3359 w 10000"/>
              <a:gd name="connsiteY51" fmla="*/ 4112 h 10082"/>
              <a:gd name="connsiteX52" fmla="*/ 3527 w 10000"/>
              <a:gd name="connsiteY52" fmla="*/ 3921 h 10082"/>
              <a:gd name="connsiteX53" fmla="*/ 3594 w 10000"/>
              <a:gd name="connsiteY53" fmla="*/ 3669 h 10082"/>
              <a:gd name="connsiteX54" fmla="*/ 3203 w 10000"/>
              <a:gd name="connsiteY54" fmla="*/ 3890 h 10082"/>
              <a:gd name="connsiteX55" fmla="*/ 3242 w 10000"/>
              <a:gd name="connsiteY55" fmla="*/ 3780 h 10082"/>
              <a:gd name="connsiteX56" fmla="*/ 3672 w 10000"/>
              <a:gd name="connsiteY56" fmla="*/ 3141 h 10082"/>
              <a:gd name="connsiteX57" fmla="*/ 3502 w 10000"/>
              <a:gd name="connsiteY57" fmla="*/ 3227 h 10082"/>
              <a:gd name="connsiteX58" fmla="*/ 2891 w 10000"/>
              <a:gd name="connsiteY58" fmla="*/ 3890 h 10082"/>
              <a:gd name="connsiteX59" fmla="*/ 2852 w 10000"/>
              <a:gd name="connsiteY59" fmla="*/ 3780 h 10082"/>
              <a:gd name="connsiteX60" fmla="*/ 3219 w 10000"/>
              <a:gd name="connsiteY60" fmla="*/ 3400 h 10082"/>
              <a:gd name="connsiteX61" fmla="*/ 3477 w 10000"/>
              <a:gd name="connsiteY61" fmla="*/ 2895 h 10082"/>
              <a:gd name="connsiteX62" fmla="*/ 2539 w 10000"/>
              <a:gd name="connsiteY62" fmla="*/ 3449 h 10082"/>
              <a:gd name="connsiteX63" fmla="*/ 3203 w 10000"/>
              <a:gd name="connsiteY63" fmla="*/ 2563 h 10082"/>
              <a:gd name="connsiteX64" fmla="*/ 2617 w 10000"/>
              <a:gd name="connsiteY64" fmla="*/ 3006 h 10082"/>
              <a:gd name="connsiteX65" fmla="*/ 2695 w 10000"/>
              <a:gd name="connsiteY65" fmla="*/ 2674 h 10082"/>
              <a:gd name="connsiteX66" fmla="*/ 1914 w 10000"/>
              <a:gd name="connsiteY66" fmla="*/ 3227 h 10082"/>
              <a:gd name="connsiteX67" fmla="*/ 1903 w 10000"/>
              <a:gd name="connsiteY67" fmla="*/ 3078 h 10082"/>
              <a:gd name="connsiteX68" fmla="*/ 2305 w 10000"/>
              <a:gd name="connsiteY68" fmla="*/ 2674 h 10082"/>
              <a:gd name="connsiteX69" fmla="*/ 1523 w 10000"/>
              <a:gd name="connsiteY69" fmla="*/ 2784 h 10082"/>
              <a:gd name="connsiteX70" fmla="*/ 1769 w 10000"/>
              <a:gd name="connsiteY70" fmla="*/ 2580 h 10082"/>
              <a:gd name="connsiteX71" fmla="*/ 1211 w 10000"/>
              <a:gd name="connsiteY71" fmla="*/ 2563 h 10082"/>
              <a:gd name="connsiteX72" fmla="*/ 1211 w 10000"/>
              <a:gd name="connsiteY72" fmla="*/ 2563 h 10082"/>
              <a:gd name="connsiteX73" fmla="*/ 1278 w 10000"/>
              <a:gd name="connsiteY73" fmla="*/ 2429 h 10082"/>
              <a:gd name="connsiteX74" fmla="*/ 1602 w 10000"/>
              <a:gd name="connsiteY74" fmla="*/ 2343 h 10082"/>
              <a:gd name="connsiteX75" fmla="*/ 1328 w 10000"/>
              <a:gd name="connsiteY75" fmla="*/ 2232 h 10082"/>
              <a:gd name="connsiteX76" fmla="*/ 1641 w 10000"/>
              <a:gd name="connsiteY76" fmla="*/ 2011 h 10082"/>
              <a:gd name="connsiteX77" fmla="*/ 352 w 10000"/>
              <a:gd name="connsiteY77" fmla="*/ 2121 h 10082"/>
              <a:gd name="connsiteX78" fmla="*/ 0 w 10000"/>
              <a:gd name="connsiteY78" fmla="*/ 2011 h 10082"/>
              <a:gd name="connsiteX79" fmla="*/ 0 w 10000"/>
              <a:gd name="connsiteY79" fmla="*/ 10082 h 10082"/>
              <a:gd name="connsiteX80" fmla="*/ 10000 w 10000"/>
              <a:gd name="connsiteY80" fmla="*/ 10082 h 10082"/>
              <a:gd name="connsiteX81" fmla="*/ 10000 w 10000"/>
              <a:gd name="connsiteY81" fmla="*/ 794 h 10082"/>
              <a:gd name="connsiteX82" fmla="*/ 9844 w 10000"/>
              <a:gd name="connsiteY82" fmla="*/ 905 h 10082"/>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58 w 10000"/>
              <a:gd name="connsiteY7" fmla="*/ 1108 h 10064"/>
              <a:gd name="connsiteX8" fmla="*/ 9219 w 10000"/>
              <a:gd name="connsiteY8" fmla="*/ 998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58 w 10000"/>
              <a:gd name="connsiteY7" fmla="*/ 1108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80 w 10000"/>
              <a:gd name="connsiteY6" fmla="*/ 1440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47 w 10000"/>
              <a:gd name="connsiteY7" fmla="*/ 1155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12 w 10000"/>
              <a:gd name="connsiteY9" fmla="*/ 1747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92 w 10000"/>
              <a:gd name="connsiteY5" fmla="*/ 555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492 w 10000"/>
              <a:gd name="connsiteY4" fmla="*/ 666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0 w 10000"/>
              <a:gd name="connsiteY2" fmla="*/ 776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48 w 10000"/>
              <a:gd name="connsiteY1" fmla="*/ 776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44 w 10000"/>
              <a:gd name="connsiteY0" fmla="*/ 887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44 w 10000"/>
              <a:gd name="connsiteY82" fmla="*/ 887 h 10064"/>
              <a:gd name="connsiteX0" fmla="*/ 9827 w 10000"/>
              <a:gd name="connsiteY0" fmla="*/ 911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82" fmla="*/ 9827 w 10000"/>
              <a:gd name="connsiteY82" fmla="*/ 911 h 10064"/>
              <a:gd name="connsiteX0" fmla="*/ 10000 w 10000"/>
              <a:gd name="connsiteY0" fmla="*/ 776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0000"/>
              <a:gd name="connsiteY0" fmla="*/ 776 h 10064"/>
              <a:gd name="connsiteX1" fmla="*/ 9662 w 10000"/>
              <a:gd name="connsiteY1" fmla="*/ 784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1078"/>
              <a:gd name="connsiteY0" fmla="*/ 776 h 10064"/>
              <a:gd name="connsiteX1" fmla="*/ 9662 w 11078"/>
              <a:gd name="connsiteY1" fmla="*/ 784 h 10064"/>
              <a:gd name="connsiteX2" fmla="*/ 9578 w 11078"/>
              <a:gd name="connsiteY2" fmla="*/ 721 h 10064"/>
              <a:gd name="connsiteX3" fmla="*/ 9492 w 11078"/>
              <a:gd name="connsiteY3" fmla="*/ 998 h 10064"/>
              <a:gd name="connsiteX4" fmla="*/ 9512 w 11078"/>
              <a:gd name="connsiteY4" fmla="*/ 540 h 10064"/>
              <a:gd name="connsiteX5" fmla="*/ 9433 w 11078"/>
              <a:gd name="connsiteY5" fmla="*/ 830 h 10064"/>
              <a:gd name="connsiteX6" fmla="*/ 9158 w 11078"/>
              <a:gd name="connsiteY6" fmla="*/ 1597 h 10064"/>
              <a:gd name="connsiteX7" fmla="*/ 9227 w 11078"/>
              <a:gd name="connsiteY7" fmla="*/ 1139 h 10064"/>
              <a:gd name="connsiteX8" fmla="*/ 9244 w 11078"/>
              <a:gd name="connsiteY8" fmla="*/ 912 h 10064"/>
              <a:gd name="connsiteX9" fmla="*/ 9054 w 11078"/>
              <a:gd name="connsiteY9" fmla="*/ 1621 h 10064"/>
              <a:gd name="connsiteX10" fmla="*/ 8945 w 11078"/>
              <a:gd name="connsiteY10" fmla="*/ 1882 h 10064"/>
              <a:gd name="connsiteX11" fmla="*/ 9202 w 11078"/>
              <a:gd name="connsiteY11" fmla="*/ 340 h 10064"/>
              <a:gd name="connsiteX12" fmla="*/ 9180 w 11078"/>
              <a:gd name="connsiteY12" fmla="*/ 113 h 10064"/>
              <a:gd name="connsiteX13" fmla="*/ 8594 w 11078"/>
              <a:gd name="connsiteY13" fmla="*/ 2435 h 10064"/>
              <a:gd name="connsiteX14" fmla="*/ 8477 w 11078"/>
              <a:gd name="connsiteY14" fmla="*/ 2545 h 10064"/>
              <a:gd name="connsiteX15" fmla="*/ 8594 w 11078"/>
              <a:gd name="connsiteY15" fmla="*/ 1882 h 10064"/>
              <a:gd name="connsiteX16" fmla="*/ 8320 w 11078"/>
              <a:gd name="connsiteY16" fmla="*/ 2656 h 10064"/>
              <a:gd name="connsiteX17" fmla="*/ 8320 w 11078"/>
              <a:gd name="connsiteY17" fmla="*/ 2435 h 10064"/>
              <a:gd name="connsiteX18" fmla="*/ 8555 w 11078"/>
              <a:gd name="connsiteY18" fmla="*/ 1330 h 10064"/>
              <a:gd name="connsiteX19" fmla="*/ 8438 w 11078"/>
              <a:gd name="connsiteY19" fmla="*/ 1661 h 10064"/>
              <a:gd name="connsiteX20" fmla="*/ 8047 w 11078"/>
              <a:gd name="connsiteY20" fmla="*/ 3099 h 10064"/>
              <a:gd name="connsiteX21" fmla="*/ 8047 w 11078"/>
              <a:gd name="connsiteY21" fmla="*/ 2988 h 10064"/>
              <a:gd name="connsiteX22" fmla="*/ 8242 w 11078"/>
              <a:gd name="connsiteY22" fmla="*/ 1993 h 10064"/>
              <a:gd name="connsiteX23" fmla="*/ 8320 w 11078"/>
              <a:gd name="connsiteY23" fmla="*/ 1440 h 10064"/>
              <a:gd name="connsiteX24" fmla="*/ 7734 w 11078"/>
              <a:gd name="connsiteY24" fmla="*/ 3209 h 10064"/>
              <a:gd name="connsiteX25" fmla="*/ 8086 w 11078"/>
              <a:gd name="connsiteY25" fmla="*/ 1550 h 10064"/>
              <a:gd name="connsiteX26" fmla="*/ 7734 w 11078"/>
              <a:gd name="connsiteY26" fmla="*/ 2766 h 10064"/>
              <a:gd name="connsiteX27" fmla="*/ 7734 w 11078"/>
              <a:gd name="connsiteY27" fmla="*/ 2435 h 10064"/>
              <a:gd name="connsiteX28" fmla="*/ 7227 w 11078"/>
              <a:gd name="connsiteY28" fmla="*/ 3983 h 10064"/>
              <a:gd name="connsiteX29" fmla="*/ 7227 w 11078"/>
              <a:gd name="connsiteY29" fmla="*/ 3872 h 10064"/>
              <a:gd name="connsiteX30" fmla="*/ 7422 w 11078"/>
              <a:gd name="connsiteY30" fmla="*/ 2988 h 10064"/>
              <a:gd name="connsiteX31" fmla="*/ 6764 w 11078"/>
              <a:gd name="connsiteY31" fmla="*/ 4230 h 10064"/>
              <a:gd name="connsiteX32" fmla="*/ 6641 w 11078"/>
              <a:gd name="connsiteY32" fmla="*/ 4204 h 10064"/>
              <a:gd name="connsiteX33" fmla="*/ 6836 w 11078"/>
              <a:gd name="connsiteY33" fmla="*/ 3651 h 10064"/>
              <a:gd name="connsiteX34" fmla="*/ 6484 w 11078"/>
              <a:gd name="connsiteY34" fmla="*/ 4094 h 10064"/>
              <a:gd name="connsiteX35" fmla="*/ 6836 w 11078"/>
              <a:gd name="connsiteY35" fmla="*/ 3320 h 10064"/>
              <a:gd name="connsiteX36" fmla="*/ 5938 w 11078"/>
              <a:gd name="connsiteY36" fmla="*/ 4535 h 10064"/>
              <a:gd name="connsiteX37" fmla="*/ 5664 w 11078"/>
              <a:gd name="connsiteY37" fmla="*/ 4757 h 10064"/>
              <a:gd name="connsiteX38" fmla="*/ 5625 w 11078"/>
              <a:gd name="connsiteY38" fmla="*/ 4757 h 10064"/>
              <a:gd name="connsiteX39" fmla="*/ 5703 w 11078"/>
              <a:gd name="connsiteY39" fmla="*/ 4535 h 10064"/>
              <a:gd name="connsiteX40" fmla="*/ 5486 w 11078"/>
              <a:gd name="connsiteY40" fmla="*/ 4638 h 10064"/>
              <a:gd name="connsiteX41" fmla="*/ 5313 w 11078"/>
              <a:gd name="connsiteY41" fmla="*/ 4726 h 10064"/>
              <a:gd name="connsiteX42" fmla="*/ 5234 w 11078"/>
              <a:gd name="connsiteY42" fmla="*/ 4646 h 10064"/>
              <a:gd name="connsiteX43" fmla="*/ 5586 w 11078"/>
              <a:gd name="connsiteY43" fmla="*/ 4315 h 10064"/>
              <a:gd name="connsiteX44" fmla="*/ 4141 w 11078"/>
              <a:gd name="connsiteY44" fmla="*/ 4535 h 10064"/>
              <a:gd name="connsiteX45" fmla="*/ 4375 w 11078"/>
              <a:gd name="connsiteY45" fmla="*/ 4094 h 10064"/>
              <a:gd name="connsiteX46" fmla="*/ 4375 w 11078"/>
              <a:gd name="connsiteY46" fmla="*/ 3983 h 10064"/>
              <a:gd name="connsiteX47" fmla="*/ 3906 w 11078"/>
              <a:gd name="connsiteY47" fmla="*/ 4315 h 10064"/>
              <a:gd name="connsiteX48" fmla="*/ 4573 w 11078"/>
              <a:gd name="connsiteY48" fmla="*/ 3130 h 10064"/>
              <a:gd name="connsiteX49" fmla="*/ 4531 w 11078"/>
              <a:gd name="connsiteY49" fmla="*/ 3099 h 10064"/>
              <a:gd name="connsiteX50" fmla="*/ 4102 w 11078"/>
              <a:gd name="connsiteY50" fmla="*/ 3762 h 10064"/>
              <a:gd name="connsiteX51" fmla="*/ 3359 w 11078"/>
              <a:gd name="connsiteY51" fmla="*/ 4094 h 10064"/>
              <a:gd name="connsiteX52" fmla="*/ 3527 w 11078"/>
              <a:gd name="connsiteY52" fmla="*/ 3903 h 10064"/>
              <a:gd name="connsiteX53" fmla="*/ 3594 w 11078"/>
              <a:gd name="connsiteY53" fmla="*/ 3651 h 10064"/>
              <a:gd name="connsiteX54" fmla="*/ 3203 w 11078"/>
              <a:gd name="connsiteY54" fmla="*/ 3872 h 10064"/>
              <a:gd name="connsiteX55" fmla="*/ 3242 w 11078"/>
              <a:gd name="connsiteY55" fmla="*/ 3762 h 10064"/>
              <a:gd name="connsiteX56" fmla="*/ 3672 w 11078"/>
              <a:gd name="connsiteY56" fmla="*/ 3123 h 10064"/>
              <a:gd name="connsiteX57" fmla="*/ 3502 w 11078"/>
              <a:gd name="connsiteY57" fmla="*/ 3209 h 10064"/>
              <a:gd name="connsiteX58" fmla="*/ 2891 w 11078"/>
              <a:gd name="connsiteY58" fmla="*/ 3872 h 10064"/>
              <a:gd name="connsiteX59" fmla="*/ 2852 w 11078"/>
              <a:gd name="connsiteY59" fmla="*/ 3762 h 10064"/>
              <a:gd name="connsiteX60" fmla="*/ 3219 w 11078"/>
              <a:gd name="connsiteY60" fmla="*/ 3382 h 10064"/>
              <a:gd name="connsiteX61" fmla="*/ 3477 w 11078"/>
              <a:gd name="connsiteY61" fmla="*/ 2877 h 10064"/>
              <a:gd name="connsiteX62" fmla="*/ 2539 w 11078"/>
              <a:gd name="connsiteY62" fmla="*/ 3431 h 10064"/>
              <a:gd name="connsiteX63" fmla="*/ 3203 w 11078"/>
              <a:gd name="connsiteY63" fmla="*/ 2545 h 10064"/>
              <a:gd name="connsiteX64" fmla="*/ 2617 w 11078"/>
              <a:gd name="connsiteY64" fmla="*/ 2988 h 10064"/>
              <a:gd name="connsiteX65" fmla="*/ 2695 w 11078"/>
              <a:gd name="connsiteY65" fmla="*/ 2656 h 10064"/>
              <a:gd name="connsiteX66" fmla="*/ 1914 w 11078"/>
              <a:gd name="connsiteY66" fmla="*/ 3209 h 10064"/>
              <a:gd name="connsiteX67" fmla="*/ 1903 w 11078"/>
              <a:gd name="connsiteY67" fmla="*/ 3060 h 10064"/>
              <a:gd name="connsiteX68" fmla="*/ 2305 w 11078"/>
              <a:gd name="connsiteY68" fmla="*/ 2656 h 10064"/>
              <a:gd name="connsiteX69" fmla="*/ 1523 w 11078"/>
              <a:gd name="connsiteY69" fmla="*/ 2766 h 10064"/>
              <a:gd name="connsiteX70" fmla="*/ 1769 w 11078"/>
              <a:gd name="connsiteY70" fmla="*/ 2562 h 10064"/>
              <a:gd name="connsiteX71" fmla="*/ 1211 w 11078"/>
              <a:gd name="connsiteY71" fmla="*/ 2545 h 10064"/>
              <a:gd name="connsiteX72" fmla="*/ 1211 w 11078"/>
              <a:gd name="connsiteY72" fmla="*/ 2545 h 10064"/>
              <a:gd name="connsiteX73" fmla="*/ 1278 w 11078"/>
              <a:gd name="connsiteY73" fmla="*/ 2411 h 10064"/>
              <a:gd name="connsiteX74" fmla="*/ 1602 w 11078"/>
              <a:gd name="connsiteY74" fmla="*/ 2325 h 10064"/>
              <a:gd name="connsiteX75" fmla="*/ 1328 w 11078"/>
              <a:gd name="connsiteY75" fmla="*/ 2214 h 10064"/>
              <a:gd name="connsiteX76" fmla="*/ 1641 w 11078"/>
              <a:gd name="connsiteY76" fmla="*/ 1993 h 10064"/>
              <a:gd name="connsiteX77" fmla="*/ 352 w 11078"/>
              <a:gd name="connsiteY77" fmla="*/ 2103 h 10064"/>
              <a:gd name="connsiteX78" fmla="*/ 0 w 11078"/>
              <a:gd name="connsiteY78" fmla="*/ 1993 h 10064"/>
              <a:gd name="connsiteX79" fmla="*/ 0 w 11078"/>
              <a:gd name="connsiteY79" fmla="*/ 10064 h 10064"/>
              <a:gd name="connsiteX80" fmla="*/ 10000 w 11078"/>
              <a:gd name="connsiteY80" fmla="*/ 10064 h 10064"/>
              <a:gd name="connsiteX81" fmla="*/ 10000 w 11078"/>
              <a:gd name="connsiteY81" fmla="*/ 776 h 10064"/>
              <a:gd name="connsiteX0" fmla="*/ 10000 w 11078"/>
              <a:gd name="connsiteY0" fmla="*/ 776 h 10064"/>
              <a:gd name="connsiteX1" fmla="*/ 9709 w 11078"/>
              <a:gd name="connsiteY1" fmla="*/ 839 h 10064"/>
              <a:gd name="connsiteX2" fmla="*/ 9578 w 11078"/>
              <a:gd name="connsiteY2" fmla="*/ 721 h 10064"/>
              <a:gd name="connsiteX3" fmla="*/ 9492 w 11078"/>
              <a:gd name="connsiteY3" fmla="*/ 998 h 10064"/>
              <a:gd name="connsiteX4" fmla="*/ 9512 w 11078"/>
              <a:gd name="connsiteY4" fmla="*/ 540 h 10064"/>
              <a:gd name="connsiteX5" fmla="*/ 9433 w 11078"/>
              <a:gd name="connsiteY5" fmla="*/ 830 h 10064"/>
              <a:gd name="connsiteX6" fmla="*/ 9158 w 11078"/>
              <a:gd name="connsiteY6" fmla="*/ 1597 h 10064"/>
              <a:gd name="connsiteX7" fmla="*/ 9227 w 11078"/>
              <a:gd name="connsiteY7" fmla="*/ 1139 h 10064"/>
              <a:gd name="connsiteX8" fmla="*/ 9244 w 11078"/>
              <a:gd name="connsiteY8" fmla="*/ 912 h 10064"/>
              <a:gd name="connsiteX9" fmla="*/ 9054 w 11078"/>
              <a:gd name="connsiteY9" fmla="*/ 1621 h 10064"/>
              <a:gd name="connsiteX10" fmla="*/ 8945 w 11078"/>
              <a:gd name="connsiteY10" fmla="*/ 1882 h 10064"/>
              <a:gd name="connsiteX11" fmla="*/ 9202 w 11078"/>
              <a:gd name="connsiteY11" fmla="*/ 340 h 10064"/>
              <a:gd name="connsiteX12" fmla="*/ 9180 w 11078"/>
              <a:gd name="connsiteY12" fmla="*/ 113 h 10064"/>
              <a:gd name="connsiteX13" fmla="*/ 8594 w 11078"/>
              <a:gd name="connsiteY13" fmla="*/ 2435 h 10064"/>
              <a:gd name="connsiteX14" fmla="*/ 8477 w 11078"/>
              <a:gd name="connsiteY14" fmla="*/ 2545 h 10064"/>
              <a:gd name="connsiteX15" fmla="*/ 8594 w 11078"/>
              <a:gd name="connsiteY15" fmla="*/ 1882 h 10064"/>
              <a:gd name="connsiteX16" fmla="*/ 8320 w 11078"/>
              <a:gd name="connsiteY16" fmla="*/ 2656 h 10064"/>
              <a:gd name="connsiteX17" fmla="*/ 8320 w 11078"/>
              <a:gd name="connsiteY17" fmla="*/ 2435 h 10064"/>
              <a:gd name="connsiteX18" fmla="*/ 8555 w 11078"/>
              <a:gd name="connsiteY18" fmla="*/ 1330 h 10064"/>
              <a:gd name="connsiteX19" fmla="*/ 8438 w 11078"/>
              <a:gd name="connsiteY19" fmla="*/ 1661 h 10064"/>
              <a:gd name="connsiteX20" fmla="*/ 8047 w 11078"/>
              <a:gd name="connsiteY20" fmla="*/ 3099 h 10064"/>
              <a:gd name="connsiteX21" fmla="*/ 8047 w 11078"/>
              <a:gd name="connsiteY21" fmla="*/ 2988 h 10064"/>
              <a:gd name="connsiteX22" fmla="*/ 8242 w 11078"/>
              <a:gd name="connsiteY22" fmla="*/ 1993 h 10064"/>
              <a:gd name="connsiteX23" fmla="*/ 8320 w 11078"/>
              <a:gd name="connsiteY23" fmla="*/ 1440 h 10064"/>
              <a:gd name="connsiteX24" fmla="*/ 7734 w 11078"/>
              <a:gd name="connsiteY24" fmla="*/ 3209 h 10064"/>
              <a:gd name="connsiteX25" fmla="*/ 8086 w 11078"/>
              <a:gd name="connsiteY25" fmla="*/ 1550 h 10064"/>
              <a:gd name="connsiteX26" fmla="*/ 7734 w 11078"/>
              <a:gd name="connsiteY26" fmla="*/ 2766 h 10064"/>
              <a:gd name="connsiteX27" fmla="*/ 7734 w 11078"/>
              <a:gd name="connsiteY27" fmla="*/ 2435 h 10064"/>
              <a:gd name="connsiteX28" fmla="*/ 7227 w 11078"/>
              <a:gd name="connsiteY28" fmla="*/ 3983 h 10064"/>
              <a:gd name="connsiteX29" fmla="*/ 7227 w 11078"/>
              <a:gd name="connsiteY29" fmla="*/ 3872 h 10064"/>
              <a:gd name="connsiteX30" fmla="*/ 7422 w 11078"/>
              <a:gd name="connsiteY30" fmla="*/ 2988 h 10064"/>
              <a:gd name="connsiteX31" fmla="*/ 6764 w 11078"/>
              <a:gd name="connsiteY31" fmla="*/ 4230 h 10064"/>
              <a:gd name="connsiteX32" fmla="*/ 6641 w 11078"/>
              <a:gd name="connsiteY32" fmla="*/ 4204 h 10064"/>
              <a:gd name="connsiteX33" fmla="*/ 6836 w 11078"/>
              <a:gd name="connsiteY33" fmla="*/ 3651 h 10064"/>
              <a:gd name="connsiteX34" fmla="*/ 6484 w 11078"/>
              <a:gd name="connsiteY34" fmla="*/ 4094 h 10064"/>
              <a:gd name="connsiteX35" fmla="*/ 6836 w 11078"/>
              <a:gd name="connsiteY35" fmla="*/ 3320 h 10064"/>
              <a:gd name="connsiteX36" fmla="*/ 5938 w 11078"/>
              <a:gd name="connsiteY36" fmla="*/ 4535 h 10064"/>
              <a:gd name="connsiteX37" fmla="*/ 5664 w 11078"/>
              <a:gd name="connsiteY37" fmla="*/ 4757 h 10064"/>
              <a:gd name="connsiteX38" fmla="*/ 5625 w 11078"/>
              <a:gd name="connsiteY38" fmla="*/ 4757 h 10064"/>
              <a:gd name="connsiteX39" fmla="*/ 5703 w 11078"/>
              <a:gd name="connsiteY39" fmla="*/ 4535 h 10064"/>
              <a:gd name="connsiteX40" fmla="*/ 5486 w 11078"/>
              <a:gd name="connsiteY40" fmla="*/ 4638 h 10064"/>
              <a:gd name="connsiteX41" fmla="*/ 5313 w 11078"/>
              <a:gd name="connsiteY41" fmla="*/ 4726 h 10064"/>
              <a:gd name="connsiteX42" fmla="*/ 5234 w 11078"/>
              <a:gd name="connsiteY42" fmla="*/ 4646 h 10064"/>
              <a:gd name="connsiteX43" fmla="*/ 5586 w 11078"/>
              <a:gd name="connsiteY43" fmla="*/ 4315 h 10064"/>
              <a:gd name="connsiteX44" fmla="*/ 4141 w 11078"/>
              <a:gd name="connsiteY44" fmla="*/ 4535 h 10064"/>
              <a:gd name="connsiteX45" fmla="*/ 4375 w 11078"/>
              <a:gd name="connsiteY45" fmla="*/ 4094 h 10064"/>
              <a:gd name="connsiteX46" fmla="*/ 4375 w 11078"/>
              <a:gd name="connsiteY46" fmla="*/ 3983 h 10064"/>
              <a:gd name="connsiteX47" fmla="*/ 3906 w 11078"/>
              <a:gd name="connsiteY47" fmla="*/ 4315 h 10064"/>
              <a:gd name="connsiteX48" fmla="*/ 4573 w 11078"/>
              <a:gd name="connsiteY48" fmla="*/ 3130 h 10064"/>
              <a:gd name="connsiteX49" fmla="*/ 4531 w 11078"/>
              <a:gd name="connsiteY49" fmla="*/ 3099 h 10064"/>
              <a:gd name="connsiteX50" fmla="*/ 4102 w 11078"/>
              <a:gd name="connsiteY50" fmla="*/ 3762 h 10064"/>
              <a:gd name="connsiteX51" fmla="*/ 3359 w 11078"/>
              <a:gd name="connsiteY51" fmla="*/ 4094 h 10064"/>
              <a:gd name="connsiteX52" fmla="*/ 3527 w 11078"/>
              <a:gd name="connsiteY52" fmla="*/ 3903 h 10064"/>
              <a:gd name="connsiteX53" fmla="*/ 3594 w 11078"/>
              <a:gd name="connsiteY53" fmla="*/ 3651 h 10064"/>
              <a:gd name="connsiteX54" fmla="*/ 3203 w 11078"/>
              <a:gd name="connsiteY54" fmla="*/ 3872 h 10064"/>
              <a:gd name="connsiteX55" fmla="*/ 3242 w 11078"/>
              <a:gd name="connsiteY55" fmla="*/ 3762 h 10064"/>
              <a:gd name="connsiteX56" fmla="*/ 3672 w 11078"/>
              <a:gd name="connsiteY56" fmla="*/ 3123 h 10064"/>
              <a:gd name="connsiteX57" fmla="*/ 3502 w 11078"/>
              <a:gd name="connsiteY57" fmla="*/ 3209 h 10064"/>
              <a:gd name="connsiteX58" fmla="*/ 2891 w 11078"/>
              <a:gd name="connsiteY58" fmla="*/ 3872 h 10064"/>
              <a:gd name="connsiteX59" fmla="*/ 2852 w 11078"/>
              <a:gd name="connsiteY59" fmla="*/ 3762 h 10064"/>
              <a:gd name="connsiteX60" fmla="*/ 3219 w 11078"/>
              <a:gd name="connsiteY60" fmla="*/ 3382 h 10064"/>
              <a:gd name="connsiteX61" fmla="*/ 3477 w 11078"/>
              <a:gd name="connsiteY61" fmla="*/ 2877 h 10064"/>
              <a:gd name="connsiteX62" fmla="*/ 2539 w 11078"/>
              <a:gd name="connsiteY62" fmla="*/ 3431 h 10064"/>
              <a:gd name="connsiteX63" fmla="*/ 3203 w 11078"/>
              <a:gd name="connsiteY63" fmla="*/ 2545 h 10064"/>
              <a:gd name="connsiteX64" fmla="*/ 2617 w 11078"/>
              <a:gd name="connsiteY64" fmla="*/ 2988 h 10064"/>
              <a:gd name="connsiteX65" fmla="*/ 2695 w 11078"/>
              <a:gd name="connsiteY65" fmla="*/ 2656 h 10064"/>
              <a:gd name="connsiteX66" fmla="*/ 1914 w 11078"/>
              <a:gd name="connsiteY66" fmla="*/ 3209 h 10064"/>
              <a:gd name="connsiteX67" fmla="*/ 1903 w 11078"/>
              <a:gd name="connsiteY67" fmla="*/ 3060 h 10064"/>
              <a:gd name="connsiteX68" fmla="*/ 2305 w 11078"/>
              <a:gd name="connsiteY68" fmla="*/ 2656 h 10064"/>
              <a:gd name="connsiteX69" fmla="*/ 1523 w 11078"/>
              <a:gd name="connsiteY69" fmla="*/ 2766 h 10064"/>
              <a:gd name="connsiteX70" fmla="*/ 1769 w 11078"/>
              <a:gd name="connsiteY70" fmla="*/ 2562 h 10064"/>
              <a:gd name="connsiteX71" fmla="*/ 1211 w 11078"/>
              <a:gd name="connsiteY71" fmla="*/ 2545 h 10064"/>
              <a:gd name="connsiteX72" fmla="*/ 1211 w 11078"/>
              <a:gd name="connsiteY72" fmla="*/ 2545 h 10064"/>
              <a:gd name="connsiteX73" fmla="*/ 1278 w 11078"/>
              <a:gd name="connsiteY73" fmla="*/ 2411 h 10064"/>
              <a:gd name="connsiteX74" fmla="*/ 1602 w 11078"/>
              <a:gd name="connsiteY74" fmla="*/ 2325 h 10064"/>
              <a:gd name="connsiteX75" fmla="*/ 1328 w 11078"/>
              <a:gd name="connsiteY75" fmla="*/ 2214 h 10064"/>
              <a:gd name="connsiteX76" fmla="*/ 1641 w 11078"/>
              <a:gd name="connsiteY76" fmla="*/ 1993 h 10064"/>
              <a:gd name="connsiteX77" fmla="*/ 352 w 11078"/>
              <a:gd name="connsiteY77" fmla="*/ 2103 h 10064"/>
              <a:gd name="connsiteX78" fmla="*/ 0 w 11078"/>
              <a:gd name="connsiteY78" fmla="*/ 1993 h 10064"/>
              <a:gd name="connsiteX79" fmla="*/ 0 w 11078"/>
              <a:gd name="connsiteY79" fmla="*/ 10064 h 10064"/>
              <a:gd name="connsiteX80" fmla="*/ 10000 w 11078"/>
              <a:gd name="connsiteY80" fmla="*/ 10064 h 10064"/>
              <a:gd name="connsiteX81" fmla="*/ 10000 w 11078"/>
              <a:gd name="connsiteY81"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38 w 10000"/>
              <a:gd name="connsiteY36" fmla="*/ 4535 h 10064"/>
              <a:gd name="connsiteX37" fmla="*/ 5664 w 10000"/>
              <a:gd name="connsiteY37" fmla="*/ 4757 h 10064"/>
              <a:gd name="connsiteX38" fmla="*/ 5625 w 10000"/>
              <a:gd name="connsiteY38" fmla="*/ 4757 h 10064"/>
              <a:gd name="connsiteX39" fmla="*/ 5703 w 10000"/>
              <a:gd name="connsiteY39" fmla="*/ 4535 h 10064"/>
              <a:gd name="connsiteX40" fmla="*/ 5486 w 10000"/>
              <a:gd name="connsiteY40" fmla="*/ 4638 h 10064"/>
              <a:gd name="connsiteX41" fmla="*/ 5313 w 10000"/>
              <a:gd name="connsiteY41" fmla="*/ 4726 h 10064"/>
              <a:gd name="connsiteX42" fmla="*/ 5234 w 10000"/>
              <a:gd name="connsiteY42" fmla="*/ 4646 h 10064"/>
              <a:gd name="connsiteX43" fmla="*/ 5586 w 10000"/>
              <a:gd name="connsiteY43" fmla="*/ 4315 h 10064"/>
              <a:gd name="connsiteX44" fmla="*/ 4141 w 10000"/>
              <a:gd name="connsiteY44" fmla="*/ 4535 h 10064"/>
              <a:gd name="connsiteX45" fmla="*/ 4375 w 10000"/>
              <a:gd name="connsiteY45" fmla="*/ 4094 h 10064"/>
              <a:gd name="connsiteX46" fmla="*/ 4375 w 10000"/>
              <a:gd name="connsiteY46" fmla="*/ 3983 h 10064"/>
              <a:gd name="connsiteX47" fmla="*/ 3906 w 10000"/>
              <a:gd name="connsiteY47" fmla="*/ 4315 h 10064"/>
              <a:gd name="connsiteX48" fmla="*/ 4573 w 10000"/>
              <a:gd name="connsiteY48" fmla="*/ 3130 h 10064"/>
              <a:gd name="connsiteX49" fmla="*/ 4531 w 10000"/>
              <a:gd name="connsiteY49" fmla="*/ 3099 h 10064"/>
              <a:gd name="connsiteX50" fmla="*/ 4102 w 10000"/>
              <a:gd name="connsiteY50" fmla="*/ 3762 h 10064"/>
              <a:gd name="connsiteX51" fmla="*/ 3359 w 10000"/>
              <a:gd name="connsiteY51" fmla="*/ 4094 h 10064"/>
              <a:gd name="connsiteX52" fmla="*/ 3527 w 10000"/>
              <a:gd name="connsiteY52" fmla="*/ 3903 h 10064"/>
              <a:gd name="connsiteX53" fmla="*/ 3594 w 10000"/>
              <a:gd name="connsiteY53" fmla="*/ 3651 h 10064"/>
              <a:gd name="connsiteX54" fmla="*/ 3203 w 10000"/>
              <a:gd name="connsiteY54" fmla="*/ 3872 h 10064"/>
              <a:gd name="connsiteX55" fmla="*/ 3242 w 10000"/>
              <a:gd name="connsiteY55" fmla="*/ 3762 h 10064"/>
              <a:gd name="connsiteX56" fmla="*/ 3672 w 10000"/>
              <a:gd name="connsiteY56" fmla="*/ 3123 h 10064"/>
              <a:gd name="connsiteX57" fmla="*/ 3502 w 10000"/>
              <a:gd name="connsiteY57" fmla="*/ 3209 h 10064"/>
              <a:gd name="connsiteX58" fmla="*/ 2891 w 10000"/>
              <a:gd name="connsiteY58" fmla="*/ 3872 h 10064"/>
              <a:gd name="connsiteX59" fmla="*/ 2852 w 10000"/>
              <a:gd name="connsiteY59" fmla="*/ 3762 h 10064"/>
              <a:gd name="connsiteX60" fmla="*/ 3219 w 10000"/>
              <a:gd name="connsiteY60" fmla="*/ 3382 h 10064"/>
              <a:gd name="connsiteX61" fmla="*/ 3477 w 10000"/>
              <a:gd name="connsiteY61" fmla="*/ 2877 h 10064"/>
              <a:gd name="connsiteX62" fmla="*/ 2539 w 10000"/>
              <a:gd name="connsiteY62" fmla="*/ 3431 h 10064"/>
              <a:gd name="connsiteX63" fmla="*/ 3203 w 10000"/>
              <a:gd name="connsiteY63" fmla="*/ 2545 h 10064"/>
              <a:gd name="connsiteX64" fmla="*/ 2617 w 10000"/>
              <a:gd name="connsiteY64" fmla="*/ 2988 h 10064"/>
              <a:gd name="connsiteX65" fmla="*/ 2695 w 10000"/>
              <a:gd name="connsiteY65" fmla="*/ 2656 h 10064"/>
              <a:gd name="connsiteX66" fmla="*/ 1914 w 10000"/>
              <a:gd name="connsiteY66" fmla="*/ 3209 h 10064"/>
              <a:gd name="connsiteX67" fmla="*/ 1903 w 10000"/>
              <a:gd name="connsiteY67" fmla="*/ 3060 h 10064"/>
              <a:gd name="connsiteX68" fmla="*/ 2305 w 10000"/>
              <a:gd name="connsiteY68" fmla="*/ 2656 h 10064"/>
              <a:gd name="connsiteX69" fmla="*/ 1523 w 10000"/>
              <a:gd name="connsiteY69" fmla="*/ 2766 h 10064"/>
              <a:gd name="connsiteX70" fmla="*/ 1769 w 10000"/>
              <a:gd name="connsiteY70" fmla="*/ 2562 h 10064"/>
              <a:gd name="connsiteX71" fmla="*/ 1211 w 10000"/>
              <a:gd name="connsiteY71" fmla="*/ 2545 h 10064"/>
              <a:gd name="connsiteX72" fmla="*/ 1211 w 10000"/>
              <a:gd name="connsiteY72" fmla="*/ 2545 h 10064"/>
              <a:gd name="connsiteX73" fmla="*/ 1278 w 10000"/>
              <a:gd name="connsiteY73" fmla="*/ 2411 h 10064"/>
              <a:gd name="connsiteX74" fmla="*/ 1602 w 10000"/>
              <a:gd name="connsiteY74" fmla="*/ 2325 h 10064"/>
              <a:gd name="connsiteX75" fmla="*/ 1328 w 10000"/>
              <a:gd name="connsiteY75" fmla="*/ 2214 h 10064"/>
              <a:gd name="connsiteX76" fmla="*/ 1641 w 10000"/>
              <a:gd name="connsiteY76" fmla="*/ 1993 h 10064"/>
              <a:gd name="connsiteX77" fmla="*/ 352 w 10000"/>
              <a:gd name="connsiteY77" fmla="*/ 2103 h 10064"/>
              <a:gd name="connsiteX78" fmla="*/ 0 w 10000"/>
              <a:gd name="connsiteY78" fmla="*/ 1993 h 10064"/>
              <a:gd name="connsiteX79" fmla="*/ 0 w 10000"/>
              <a:gd name="connsiteY79" fmla="*/ 10064 h 10064"/>
              <a:gd name="connsiteX80" fmla="*/ 10000 w 10000"/>
              <a:gd name="connsiteY80" fmla="*/ 10064 h 10064"/>
              <a:gd name="connsiteX81" fmla="*/ 10000 w 10000"/>
              <a:gd name="connsiteY81"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664 w 10000"/>
              <a:gd name="connsiteY36" fmla="*/ 4757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5970 w 10000"/>
              <a:gd name="connsiteY36" fmla="*/ 4511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36 w 10000"/>
              <a:gd name="connsiteY35" fmla="*/ 332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46 w 10000"/>
              <a:gd name="connsiteY35" fmla="*/ 330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76 h 10064"/>
              <a:gd name="connsiteX1" fmla="*/ 9709 w 10000"/>
              <a:gd name="connsiteY1" fmla="*/ 839 h 10064"/>
              <a:gd name="connsiteX2" fmla="*/ 9578 w 10000"/>
              <a:gd name="connsiteY2" fmla="*/ 721 h 10064"/>
              <a:gd name="connsiteX3" fmla="*/ 9492 w 10000"/>
              <a:gd name="connsiteY3" fmla="*/ 998 h 10064"/>
              <a:gd name="connsiteX4" fmla="*/ 9512 w 10000"/>
              <a:gd name="connsiteY4" fmla="*/ 540 h 10064"/>
              <a:gd name="connsiteX5" fmla="*/ 9433 w 10000"/>
              <a:gd name="connsiteY5" fmla="*/ 830 h 10064"/>
              <a:gd name="connsiteX6" fmla="*/ 9158 w 10000"/>
              <a:gd name="connsiteY6" fmla="*/ 1597 h 10064"/>
              <a:gd name="connsiteX7" fmla="*/ 9227 w 10000"/>
              <a:gd name="connsiteY7" fmla="*/ 1139 h 10064"/>
              <a:gd name="connsiteX8" fmla="*/ 9244 w 10000"/>
              <a:gd name="connsiteY8" fmla="*/ 912 h 10064"/>
              <a:gd name="connsiteX9" fmla="*/ 9054 w 10000"/>
              <a:gd name="connsiteY9" fmla="*/ 1621 h 10064"/>
              <a:gd name="connsiteX10" fmla="*/ 8945 w 10000"/>
              <a:gd name="connsiteY10" fmla="*/ 1882 h 10064"/>
              <a:gd name="connsiteX11" fmla="*/ 9202 w 10000"/>
              <a:gd name="connsiteY11" fmla="*/ 340 h 10064"/>
              <a:gd name="connsiteX12" fmla="*/ 9180 w 10000"/>
              <a:gd name="connsiteY12" fmla="*/ 113 h 10064"/>
              <a:gd name="connsiteX13" fmla="*/ 8594 w 10000"/>
              <a:gd name="connsiteY13" fmla="*/ 2435 h 10064"/>
              <a:gd name="connsiteX14" fmla="*/ 8477 w 10000"/>
              <a:gd name="connsiteY14" fmla="*/ 2545 h 10064"/>
              <a:gd name="connsiteX15" fmla="*/ 8594 w 10000"/>
              <a:gd name="connsiteY15" fmla="*/ 1882 h 10064"/>
              <a:gd name="connsiteX16" fmla="*/ 8320 w 10000"/>
              <a:gd name="connsiteY16" fmla="*/ 2656 h 10064"/>
              <a:gd name="connsiteX17" fmla="*/ 8320 w 10000"/>
              <a:gd name="connsiteY17" fmla="*/ 2435 h 10064"/>
              <a:gd name="connsiteX18" fmla="*/ 8555 w 10000"/>
              <a:gd name="connsiteY18" fmla="*/ 1330 h 10064"/>
              <a:gd name="connsiteX19" fmla="*/ 8438 w 10000"/>
              <a:gd name="connsiteY19" fmla="*/ 1661 h 10064"/>
              <a:gd name="connsiteX20" fmla="*/ 8047 w 10000"/>
              <a:gd name="connsiteY20" fmla="*/ 3099 h 10064"/>
              <a:gd name="connsiteX21" fmla="*/ 8047 w 10000"/>
              <a:gd name="connsiteY21" fmla="*/ 2988 h 10064"/>
              <a:gd name="connsiteX22" fmla="*/ 8242 w 10000"/>
              <a:gd name="connsiteY22" fmla="*/ 1993 h 10064"/>
              <a:gd name="connsiteX23" fmla="*/ 8320 w 10000"/>
              <a:gd name="connsiteY23" fmla="*/ 1440 h 10064"/>
              <a:gd name="connsiteX24" fmla="*/ 7734 w 10000"/>
              <a:gd name="connsiteY24" fmla="*/ 3209 h 10064"/>
              <a:gd name="connsiteX25" fmla="*/ 8086 w 10000"/>
              <a:gd name="connsiteY25" fmla="*/ 1550 h 10064"/>
              <a:gd name="connsiteX26" fmla="*/ 7734 w 10000"/>
              <a:gd name="connsiteY26" fmla="*/ 2766 h 10064"/>
              <a:gd name="connsiteX27" fmla="*/ 7734 w 10000"/>
              <a:gd name="connsiteY27" fmla="*/ 2435 h 10064"/>
              <a:gd name="connsiteX28" fmla="*/ 7227 w 10000"/>
              <a:gd name="connsiteY28" fmla="*/ 3983 h 10064"/>
              <a:gd name="connsiteX29" fmla="*/ 7227 w 10000"/>
              <a:gd name="connsiteY29" fmla="*/ 3872 h 10064"/>
              <a:gd name="connsiteX30" fmla="*/ 7422 w 10000"/>
              <a:gd name="connsiteY30" fmla="*/ 2988 h 10064"/>
              <a:gd name="connsiteX31" fmla="*/ 6764 w 10000"/>
              <a:gd name="connsiteY31" fmla="*/ 4230 h 10064"/>
              <a:gd name="connsiteX32" fmla="*/ 6641 w 10000"/>
              <a:gd name="connsiteY32" fmla="*/ 4204 h 10064"/>
              <a:gd name="connsiteX33" fmla="*/ 6836 w 10000"/>
              <a:gd name="connsiteY33" fmla="*/ 3651 h 10064"/>
              <a:gd name="connsiteX34" fmla="*/ 6484 w 10000"/>
              <a:gd name="connsiteY34" fmla="*/ 4094 h 10064"/>
              <a:gd name="connsiteX35" fmla="*/ 6846 w 10000"/>
              <a:gd name="connsiteY35" fmla="*/ 3300 h 10064"/>
              <a:gd name="connsiteX36" fmla="*/ 6006 w 10000"/>
              <a:gd name="connsiteY36" fmla="*/ 4470 h 10064"/>
              <a:gd name="connsiteX37" fmla="*/ 5625 w 10000"/>
              <a:gd name="connsiteY37" fmla="*/ 4757 h 10064"/>
              <a:gd name="connsiteX38" fmla="*/ 5703 w 10000"/>
              <a:gd name="connsiteY38" fmla="*/ 4535 h 10064"/>
              <a:gd name="connsiteX39" fmla="*/ 5486 w 10000"/>
              <a:gd name="connsiteY39" fmla="*/ 4638 h 10064"/>
              <a:gd name="connsiteX40" fmla="*/ 5313 w 10000"/>
              <a:gd name="connsiteY40" fmla="*/ 4726 h 10064"/>
              <a:gd name="connsiteX41" fmla="*/ 5234 w 10000"/>
              <a:gd name="connsiteY41" fmla="*/ 4646 h 10064"/>
              <a:gd name="connsiteX42" fmla="*/ 5586 w 10000"/>
              <a:gd name="connsiteY42" fmla="*/ 4315 h 10064"/>
              <a:gd name="connsiteX43" fmla="*/ 4141 w 10000"/>
              <a:gd name="connsiteY43" fmla="*/ 4535 h 10064"/>
              <a:gd name="connsiteX44" fmla="*/ 4375 w 10000"/>
              <a:gd name="connsiteY44" fmla="*/ 4094 h 10064"/>
              <a:gd name="connsiteX45" fmla="*/ 4375 w 10000"/>
              <a:gd name="connsiteY45" fmla="*/ 3983 h 10064"/>
              <a:gd name="connsiteX46" fmla="*/ 3906 w 10000"/>
              <a:gd name="connsiteY46" fmla="*/ 4315 h 10064"/>
              <a:gd name="connsiteX47" fmla="*/ 4573 w 10000"/>
              <a:gd name="connsiteY47" fmla="*/ 3130 h 10064"/>
              <a:gd name="connsiteX48" fmla="*/ 4531 w 10000"/>
              <a:gd name="connsiteY48" fmla="*/ 3099 h 10064"/>
              <a:gd name="connsiteX49" fmla="*/ 4102 w 10000"/>
              <a:gd name="connsiteY49" fmla="*/ 3762 h 10064"/>
              <a:gd name="connsiteX50" fmla="*/ 3359 w 10000"/>
              <a:gd name="connsiteY50" fmla="*/ 4094 h 10064"/>
              <a:gd name="connsiteX51" fmla="*/ 3527 w 10000"/>
              <a:gd name="connsiteY51" fmla="*/ 3903 h 10064"/>
              <a:gd name="connsiteX52" fmla="*/ 3594 w 10000"/>
              <a:gd name="connsiteY52" fmla="*/ 3651 h 10064"/>
              <a:gd name="connsiteX53" fmla="*/ 3203 w 10000"/>
              <a:gd name="connsiteY53" fmla="*/ 3872 h 10064"/>
              <a:gd name="connsiteX54" fmla="*/ 3242 w 10000"/>
              <a:gd name="connsiteY54" fmla="*/ 3762 h 10064"/>
              <a:gd name="connsiteX55" fmla="*/ 3672 w 10000"/>
              <a:gd name="connsiteY55" fmla="*/ 3123 h 10064"/>
              <a:gd name="connsiteX56" fmla="*/ 3502 w 10000"/>
              <a:gd name="connsiteY56" fmla="*/ 3209 h 10064"/>
              <a:gd name="connsiteX57" fmla="*/ 2891 w 10000"/>
              <a:gd name="connsiteY57" fmla="*/ 3872 h 10064"/>
              <a:gd name="connsiteX58" fmla="*/ 2852 w 10000"/>
              <a:gd name="connsiteY58" fmla="*/ 3762 h 10064"/>
              <a:gd name="connsiteX59" fmla="*/ 3219 w 10000"/>
              <a:gd name="connsiteY59" fmla="*/ 3382 h 10064"/>
              <a:gd name="connsiteX60" fmla="*/ 3477 w 10000"/>
              <a:gd name="connsiteY60" fmla="*/ 2877 h 10064"/>
              <a:gd name="connsiteX61" fmla="*/ 2539 w 10000"/>
              <a:gd name="connsiteY61" fmla="*/ 3431 h 10064"/>
              <a:gd name="connsiteX62" fmla="*/ 3203 w 10000"/>
              <a:gd name="connsiteY62" fmla="*/ 2545 h 10064"/>
              <a:gd name="connsiteX63" fmla="*/ 2617 w 10000"/>
              <a:gd name="connsiteY63" fmla="*/ 2988 h 10064"/>
              <a:gd name="connsiteX64" fmla="*/ 2695 w 10000"/>
              <a:gd name="connsiteY64" fmla="*/ 2656 h 10064"/>
              <a:gd name="connsiteX65" fmla="*/ 1914 w 10000"/>
              <a:gd name="connsiteY65" fmla="*/ 3209 h 10064"/>
              <a:gd name="connsiteX66" fmla="*/ 1903 w 10000"/>
              <a:gd name="connsiteY66" fmla="*/ 3060 h 10064"/>
              <a:gd name="connsiteX67" fmla="*/ 2305 w 10000"/>
              <a:gd name="connsiteY67" fmla="*/ 2656 h 10064"/>
              <a:gd name="connsiteX68" fmla="*/ 1523 w 10000"/>
              <a:gd name="connsiteY68" fmla="*/ 2766 h 10064"/>
              <a:gd name="connsiteX69" fmla="*/ 1769 w 10000"/>
              <a:gd name="connsiteY69" fmla="*/ 2562 h 10064"/>
              <a:gd name="connsiteX70" fmla="*/ 1211 w 10000"/>
              <a:gd name="connsiteY70" fmla="*/ 2545 h 10064"/>
              <a:gd name="connsiteX71" fmla="*/ 1211 w 10000"/>
              <a:gd name="connsiteY71" fmla="*/ 2545 h 10064"/>
              <a:gd name="connsiteX72" fmla="*/ 1278 w 10000"/>
              <a:gd name="connsiteY72" fmla="*/ 2411 h 10064"/>
              <a:gd name="connsiteX73" fmla="*/ 1602 w 10000"/>
              <a:gd name="connsiteY73" fmla="*/ 2325 h 10064"/>
              <a:gd name="connsiteX74" fmla="*/ 1328 w 10000"/>
              <a:gd name="connsiteY74" fmla="*/ 2214 h 10064"/>
              <a:gd name="connsiteX75" fmla="*/ 1641 w 10000"/>
              <a:gd name="connsiteY75" fmla="*/ 1993 h 10064"/>
              <a:gd name="connsiteX76" fmla="*/ 352 w 10000"/>
              <a:gd name="connsiteY76" fmla="*/ 2103 h 10064"/>
              <a:gd name="connsiteX77" fmla="*/ 0 w 10000"/>
              <a:gd name="connsiteY77" fmla="*/ 1993 h 10064"/>
              <a:gd name="connsiteX78" fmla="*/ 0 w 10000"/>
              <a:gd name="connsiteY78" fmla="*/ 10064 h 10064"/>
              <a:gd name="connsiteX79" fmla="*/ 10000 w 10000"/>
              <a:gd name="connsiteY79" fmla="*/ 10064 h 10064"/>
              <a:gd name="connsiteX80" fmla="*/ 10000 w 10000"/>
              <a:gd name="connsiteY80" fmla="*/ 776 h 10064"/>
              <a:gd name="connsiteX0" fmla="*/ 10000 w 10000"/>
              <a:gd name="connsiteY0" fmla="*/ 736 h 10024"/>
              <a:gd name="connsiteX1" fmla="*/ 9709 w 10000"/>
              <a:gd name="connsiteY1" fmla="*/ 799 h 10024"/>
              <a:gd name="connsiteX2" fmla="*/ 9578 w 10000"/>
              <a:gd name="connsiteY2" fmla="*/ 681 h 10024"/>
              <a:gd name="connsiteX3" fmla="*/ 9492 w 10000"/>
              <a:gd name="connsiteY3" fmla="*/ 958 h 10024"/>
              <a:gd name="connsiteX4" fmla="*/ 9512 w 10000"/>
              <a:gd name="connsiteY4" fmla="*/ 500 h 10024"/>
              <a:gd name="connsiteX5" fmla="*/ 9433 w 10000"/>
              <a:gd name="connsiteY5" fmla="*/ 790 h 10024"/>
              <a:gd name="connsiteX6" fmla="*/ 9158 w 10000"/>
              <a:gd name="connsiteY6" fmla="*/ 1557 h 10024"/>
              <a:gd name="connsiteX7" fmla="*/ 9227 w 10000"/>
              <a:gd name="connsiteY7" fmla="*/ 1099 h 10024"/>
              <a:gd name="connsiteX8" fmla="*/ 9244 w 10000"/>
              <a:gd name="connsiteY8" fmla="*/ 872 h 10024"/>
              <a:gd name="connsiteX9" fmla="*/ 9054 w 10000"/>
              <a:gd name="connsiteY9" fmla="*/ 1581 h 10024"/>
              <a:gd name="connsiteX10" fmla="*/ 8945 w 10000"/>
              <a:gd name="connsiteY10" fmla="*/ 1842 h 10024"/>
              <a:gd name="connsiteX11" fmla="*/ 9170 w 10000"/>
              <a:gd name="connsiteY11" fmla="*/ 539 h 10024"/>
              <a:gd name="connsiteX12" fmla="*/ 9180 w 10000"/>
              <a:gd name="connsiteY12" fmla="*/ 73 h 10024"/>
              <a:gd name="connsiteX13" fmla="*/ 8594 w 10000"/>
              <a:gd name="connsiteY13" fmla="*/ 2395 h 10024"/>
              <a:gd name="connsiteX14" fmla="*/ 8477 w 10000"/>
              <a:gd name="connsiteY14" fmla="*/ 2505 h 10024"/>
              <a:gd name="connsiteX15" fmla="*/ 8594 w 10000"/>
              <a:gd name="connsiteY15" fmla="*/ 1842 h 10024"/>
              <a:gd name="connsiteX16" fmla="*/ 8320 w 10000"/>
              <a:gd name="connsiteY16" fmla="*/ 2616 h 10024"/>
              <a:gd name="connsiteX17" fmla="*/ 8320 w 10000"/>
              <a:gd name="connsiteY17" fmla="*/ 2395 h 10024"/>
              <a:gd name="connsiteX18" fmla="*/ 8555 w 10000"/>
              <a:gd name="connsiteY18" fmla="*/ 1290 h 10024"/>
              <a:gd name="connsiteX19" fmla="*/ 8438 w 10000"/>
              <a:gd name="connsiteY19" fmla="*/ 1621 h 10024"/>
              <a:gd name="connsiteX20" fmla="*/ 8047 w 10000"/>
              <a:gd name="connsiteY20" fmla="*/ 3059 h 10024"/>
              <a:gd name="connsiteX21" fmla="*/ 8047 w 10000"/>
              <a:gd name="connsiteY21" fmla="*/ 2948 h 10024"/>
              <a:gd name="connsiteX22" fmla="*/ 8242 w 10000"/>
              <a:gd name="connsiteY22" fmla="*/ 1953 h 10024"/>
              <a:gd name="connsiteX23" fmla="*/ 8320 w 10000"/>
              <a:gd name="connsiteY23" fmla="*/ 1400 h 10024"/>
              <a:gd name="connsiteX24" fmla="*/ 7734 w 10000"/>
              <a:gd name="connsiteY24" fmla="*/ 3169 h 10024"/>
              <a:gd name="connsiteX25" fmla="*/ 8086 w 10000"/>
              <a:gd name="connsiteY25" fmla="*/ 1510 h 10024"/>
              <a:gd name="connsiteX26" fmla="*/ 7734 w 10000"/>
              <a:gd name="connsiteY26" fmla="*/ 2726 h 10024"/>
              <a:gd name="connsiteX27" fmla="*/ 7734 w 10000"/>
              <a:gd name="connsiteY27" fmla="*/ 2395 h 10024"/>
              <a:gd name="connsiteX28" fmla="*/ 7227 w 10000"/>
              <a:gd name="connsiteY28" fmla="*/ 3943 h 10024"/>
              <a:gd name="connsiteX29" fmla="*/ 7227 w 10000"/>
              <a:gd name="connsiteY29" fmla="*/ 3832 h 10024"/>
              <a:gd name="connsiteX30" fmla="*/ 7422 w 10000"/>
              <a:gd name="connsiteY30" fmla="*/ 2948 h 10024"/>
              <a:gd name="connsiteX31" fmla="*/ 6764 w 10000"/>
              <a:gd name="connsiteY31" fmla="*/ 4190 h 10024"/>
              <a:gd name="connsiteX32" fmla="*/ 6641 w 10000"/>
              <a:gd name="connsiteY32" fmla="*/ 4164 h 10024"/>
              <a:gd name="connsiteX33" fmla="*/ 6836 w 10000"/>
              <a:gd name="connsiteY33" fmla="*/ 3611 h 10024"/>
              <a:gd name="connsiteX34" fmla="*/ 6484 w 10000"/>
              <a:gd name="connsiteY34" fmla="*/ 4054 h 10024"/>
              <a:gd name="connsiteX35" fmla="*/ 6846 w 10000"/>
              <a:gd name="connsiteY35" fmla="*/ 3260 h 10024"/>
              <a:gd name="connsiteX36" fmla="*/ 6006 w 10000"/>
              <a:gd name="connsiteY36" fmla="*/ 4430 h 10024"/>
              <a:gd name="connsiteX37" fmla="*/ 5625 w 10000"/>
              <a:gd name="connsiteY37" fmla="*/ 4717 h 10024"/>
              <a:gd name="connsiteX38" fmla="*/ 5703 w 10000"/>
              <a:gd name="connsiteY38" fmla="*/ 4495 h 10024"/>
              <a:gd name="connsiteX39" fmla="*/ 5486 w 10000"/>
              <a:gd name="connsiteY39" fmla="*/ 4598 h 10024"/>
              <a:gd name="connsiteX40" fmla="*/ 5313 w 10000"/>
              <a:gd name="connsiteY40" fmla="*/ 4686 h 10024"/>
              <a:gd name="connsiteX41" fmla="*/ 5234 w 10000"/>
              <a:gd name="connsiteY41" fmla="*/ 4606 h 10024"/>
              <a:gd name="connsiteX42" fmla="*/ 5586 w 10000"/>
              <a:gd name="connsiteY42" fmla="*/ 4275 h 10024"/>
              <a:gd name="connsiteX43" fmla="*/ 4141 w 10000"/>
              <a:gd name="connsiteY43" fmla="*/ 4495 h 10024"/>
              <a:gd name="connsiteX44" fmla="*/ 4375 w 10000"/>
              <a:gd name="connsiteY44" fmla="*/ 4054 h 10024"/>
              <a:gd name="connsiteX45" fmla="*/ 4375 w 10000"/>
              <a:gd name="connsiteY45" fmla="*/ 3943 h 10024"/>
              <a:gd name="connsiteX46" fmla="*/ 3906 w 10000"/>
              <a:gd name="connsiteY46" fmla="*/ 4275 h 10024"/>
              <a:gd name="connsiteX47" fmla="*/ 4573 w 10000"/>
              <a:gd name="connsiteY47" fmla="*/ 3090 h 10024"/>
              <a:gd name="connsiteX48" fmla="*/ 4531 w 10000"/>
              <a:gd name="connsiteY48" fmla="*/ 3059 h 10024"/>
              <a:gd name="connsiteX49" fmla="*/ 4102 w 10000"/>
              <a:gd name="connsiteY49" fmla="*/ 3722 h 10024"/>
              <a:gd name="connsiteX50" fmla="*/ 3359 w 10000"/>
              <a:gd name="connsiteY50" fmla="*/ 4054 h 10024"/>
              <a:gd name="connsiteX51" fmla="*/ 3527 w 10000"/>
              <a:gd name="connsiteY51" fmla="*/ 3863 h 10024"/>
              <a:gd name="connsiteX52" fmla="*/ 3594 w 10000"/>
              <a:gd name="connsiteY52" fmla="*/ 3611 h 10024"/>
              <a:gd name="connsiteX53" fmla="*/ 3203 w 10000"/>
              <a:gd name="connsiteY53" fmla="*/ 3832 h 10024"/>
              <a:gd name="connsiteX54" fmla="*/ 3242 w 10000"/>
              <a:gd name="connsiteY54" fmla="*/ 3722 h 10024"/>
              <a:gd name="connsiteX55" fmla="*/ 3672 w 10000"/>
              <a:gd name="connsiteY55" fmla="*/ 3083 h 10024"/>
              <a:gd name="connsiteX56" fmla="*/ 3502 w 10000"/>
              <a:gd name="connsiteY56" fmla="*/ 3169 h 10024"/>
              <a:gd name="connsiteX57" fmla="*/ 2891 w 10000"/>
              <a:gd name="connsiteY57" fmla="*/ 3832 h 10024"/>
              <a:gd name="connsiteX58" fmla="*/ 2852 w 10000"/>
              <a:gd name="connsiteY58" fmla="*/ 3722 h 10024"/>
              <a:gd name="connsiteX59" fmla="*/ 3219 w 10000"/>
              <a:gd name="connsiteY59" fmla="*/ 3342 h 10024"/>
              <a:gd name="connsiteX60" fmla="*/ 3477 w 10000"/>
              <a:gd name="connsiteY60" fmla="*/ 2837 h 10024"/>
              <a:gd name="connsiteX61" fmla="*/ 2539 w 10000"/>
              <a:gd name="connsiteY61" fmla="*/ 3391 h 10024"/>
              <a:gd name="connsiteX62" fmla="*/ 3203 w 10000"/>
              <a:gd name="connsiteY62" fmla="*/ 2505 h 10024"/>
              <a:gd name="connsiteX63" fmla="*/ 2617 w 10000"/>
              <a:gd name="connsiteY63" fmla="*/ 2948 h 10024"/>
              <a:gd name="connsiteX64" fmla="*/ 2695 w 10000"/>
              <a:gd name="connsiteY64" fmla="*/ 2616 h 10024"/>
              <a:gd name="connsiteX65" fmla="*/ 1914 w 10000"/>
              <a:gd name="connsiteY65" fmla="*/ 3169 h 10024"/>
              <a:gd name="connsiteX66" fmla="*/ 1903 w 10000"/>
              <a:gd name="connsiteY66" fmla="*/ 3020 h 10024"/>
              <a:gd name="connsiteX67" fmla="*/ 2305 w 10000"/>
              <a:gd name="connsiteY67" fmla="*/ 2616 h 10024"/>
              <a:gd name="connsiteX68" fmla="*/ 1523 w 10000"/>
              <a:gd name="connsiteY68" fmla="*/ 2726 h 10024"/>
              <a:gd name="connsiteX69" fmla="*/ 1769 w 10000"/>
              <a:gd name="connsiteY69" fmla="*/ 2522 h 10024"/>
              <a:gd name="connsiteX70" fmla="*/ 1211 w 10000"/>
              <a:gd name="connsiteY70" fmla="*/ 2505 h 10024"/>
              <a:gd name="connsiteX71" fmla="*/ 1211 w 10000"/>
              <a:gd name="connsiteY71" fmla="*/ 2505 h 10024"/>
              <a:gd name="connsiteX72" fmla="*/ 1278 w 10000"/>
              <a:gd name="connsiteY72" fmla="*/ 2371 h 10024"/>
              <a:gd name="connsiteX73" fmla="*/ 1602 w 10000"/>
              <a:gd name="connsiteY73" fmla="*/ 2285 h 10024"/>
              <a:gd name="connsiteX74" fmla="*/ 1328 w 10000"/>
              <a:gd name="connsiteY74" fmla="*/ 2174 h 10024"/>
              <a:gd name="connsiteX75" fmla="*/ 1641 w 10000"/>
              <a:gd name="connsiteY75" fmla="*/ 1953 h 10024"/>
              <a:gd name="connsiteX76" fmla="*/ 352 w 10000"/>
              <a:gd name="connsiteY76" fmla="*/ 2063 h 10024"/>
              <a:gd name="connsiteX77" fmla="*/ 0 w 10000"/>
              <a:gd name="connsiteY77" fmla="*/ 1953 h 10024"/>
              <a:gd name="connsiteX78" fmla="*/ 0 w 10000"/>
              <a:gd name="connsiteY78" fmla="*/ 10024 h 10024"/>
              <a:gd name="connsiteX79" fmla="*/ 10000 w 10000"/>
              <a:gd name="connsiteY79" fmla="*/ 10024 h 10024"/>
              <a:gd name="connsiteX80" fmla="*/ 10000 w 10000"/>
              <a:gd name="connsiteY80" fmla="*/ 736 h 10024"/>
              <a:gd name="connsiteX0" fmla="*/ 10000 w 10000"/>
              <a:gd name="connsiteY0" fmla="*/ 438 h 9726"/>
              <a:gd name="connsiteX1" fmla="*/ 9709 w 10000"/>
              <a:gd name="connsiteY1" fmla="*/ 501 h 9726"/>
              <a:gd name="connsiteX2" fmla="*/ 9578 w 10000"/>
              <a:gd name="connsiteY2" fmla="*/ 383 h 9726"/>
              <a:gd name="connsiteX3" fmla="*/ 9492 w 10000"/>
              <a:gd name="connsiteY3" fmla="*/ 660 h 9726"/>
              <a:gd name="connsiteX4" fmla="*/ 9512 w 10000"/>
              <a:gd name="connsiteY4" fmla="*/ 202 h 9726"/>
              <a:gd name="connsiteX5" fmla="*/ 9433 w 10000"/>
              <a:gd name="connsiteY5" fmla="*/ 492 h 9726"/>
              <a:gd name="connsiteX6" fmla="*/ 9158 w 10000"/>
              <a:gd name="connsiteY6" fmla="*/ 1259 h 9726"/>
              <a:gd name="connsiteX7" fmla="*/ 9227 w 10000"/>
              <a:gd name="connsiteY7" fmla="*/ 801 h 9726"/>
              <a:gd name="connsiteX8" fmla="*/ 9244 w 10000"/>
              <a:gd name="connsiteY8" fmla="*/ 574 h 9726"/>
              <a:gd name="connsiteX9" fmla="*/ 9054 w 10000"/>
              <a:gd name="connsiteY9" fmla="*/ 1283 h 9726"/>
              <a:gd name="connsiteX10" fmla="*/ 8945 w 10000"/>
              <a:gd name="connsiteY10" fmla="*/ 1544 h 9726"/>
              <a:gd name="connsiteX11" fmla="*/ 9170 w 10000"/>
              <a:gd name="connsiteY11" fmla="*/ 241 h 9726"/>
              <a:gd name="connsiteX12" fmla="*/ 9110 w 10000"/>
              <a:gd name="connsiteY12" fmla="*/ 178 h 9726"/>
              <a:gd name="connsiteX13" fmla="*/ 8594 w 10000"/>
              <a:gd name="connsiteY13" fmla="*/ 2097 h 9726"/>
              <a:gd name="connsiteX14" fmla="*/ 8477 w 10000"/>
              <a:gd name="connsiteY14" fmla="*/ 2207 h 9726"/>
              <a:gd name="connsiteX15" fmla="*/ 8594 w 10000"/>
              <a:gd name="connsiteY15" fmla="*/ 1544 h 9726"/>
              <a:gd name="connsiteX16" fmla="*/ 8320 w 10000"/>
              <a:gd name="connsiteY16" fmla="*/ 2318 h 9726"/>
              <a:gd name="connsiteX17" fmla="*/ 8320 w 10000"/>
              <a:gd name="connsiteY17" fmla="*/ 2097 h 9726"/>
              <a:gd name="connsiteX18" fmla="*/ 8555 w 10000"/>
              <a:gd name="connsiteY18" fmla="*/ 992 h 9726"/>
              <a:gd name="connsiteX19" fmla="*/ 8438 w 10000"/>
              <a:gd name="connsiteY19" fmla="*/ 1323 h 9726"/>
              <a:gd name="connsiteX20" fmla="*/ 8047 w 10000"/>
              <a:gd name="connsiteY20" fmla="*/ 2761 h 9726"/>
              <a:gd name="connsiteX21" fmla="*/ 8047 w 10000"/>
              <a:gd name="connsiteY21" fmla="*/ 2650 h 9726"/>
              <a:gd name="connsiteX22" fmla="*/ 8242 w 10000"/>
              <a:gd name="connsiteY22" fmla="*/ 1655 h 9726"/>
              <a:gd name="connsiteX23" fmla="*/ 8320 w 10000"/>
              <a:gd name="connsiteY23" fmla="*/ 1102 h 9726"/>
              <a:gd name="connsiteX24" fmla="*/ 7734 w 10000"/>
              <a:gd name="connsiteY24" fmla="*/ 2871 h 9726"/>
              <a:gd name="connsiteX25" fmla="*/ 8086 w 10000"/>
              <a:gd name="connsiteY25" fmla="*/ 1212 h 9726"/>
              <a:gd name="connsiteX26" fmla="*/ 7734 w 10000"/>
              <a:gd name="connsiteY26" fmla="*/ 2428 h 9726"/>
              <a:gd name="connsiteX27" fmla="*/ 7734 w 10000"/>
              <a:gd name="connsiteY27" fmla="*/ 2097 h 9726"/>
              <a:gd name="connsiteX28" fmla="*/ 7227 w 10000"/>
              <a:gd name="connsiteY28" fmla="*/ 3645 h 9726"/>
              <a:gd name="connsiteX29" fmla="*/ 7227 w 10000"/>
              <a:gd name="connsiteY29" fmla="*/ 3534 h 9726"/>
              <a:gd name="connsiteX30" fmla="*/ 7422 w 10000"/>
              <a:gd name="connsiteY30" fmla="*/ 2650 h 9726"/>
              <a:gd name="connsiteX31" fmla="*/ 6764 w 10000"/>
              <a:gd name="connsiteY31" fmla="*/ 3892 h 9726"/>
              <a:gd name="connsiteX32" fmla="*/ 6641 w 10000"/>
              <a:gd name="connsiteY32" fmla="*/ 3866 h 9726"/>
              <a:gd name="connsiteX33" fmla="*/ 6836 w 10000"/>
              <a:gd name="connsiteY33" fmla="*/ 3313 h 9726"/>
              <a:gd name="connsiteX34" fmla="*/ 6484 w 10000"/>
              <a:gd name="connsiteY34" fmla="*/ 3756 h 9726"/>
              <a:gd name="connsiteX35" fmla="*/ 6846 w 10000"/>
              <a:gd name="connsiteY35" fmla="*/ 2962 h 9726"/>
              <a:gd name="connsiteX36" fmla="*/ 6006 w 10000"/>
              <a:gd name="connsiteY36" fmla="*/ 4132 h 9726"/>
              <a:gd name="connsiteX37" fmla="*/ 5625 w 10000"/>
              <a:gd name="connsiteY37" fmla="*/ 4419 h 9726"/>
              <a:gd name="connsiteX38" fmla="*/ 5703 w 10000"/>
              <a:gd name="connsiteY38" fmla="*/ 4197 h 9726"/>
              <a:gd name="connsiteX39" fmla="*/ 5486 w 10000"/>
              <a:gd name="connsiteY39" fmla="*/ 4300 h 9726"/>
              <a:gd name="connsiteX40" fmla="*/ 5313 w 10000"/>
              <a:gd name="connsiteY40" fmla="*/ 4388 h 9726"/>
              <a:gd name="connsiteX41" fmla="*/ 5234 w 10000"/>
              <a:gd name="connsiteY41" fmla="*/ 4308 h 9726"/>
              <a:gd name="connsiteX42" fmla="*/ 5586 w 10000"/>
              <a:gd name="connsiteY42" fmla="*/ 3977 h 9726"/>
              <a:gd name="connsiteX43" fmla="*/ 4141 w 10000"/>
              <a:gd name="connsiteY43" fmla="*/ 4197 h 9726"/>
              <a:gd name="connsiteX44" fmla="*/ 4375 w 10000"/>
              <a:gd name="connsiteY44" fmla="*/ 3756 h 9726"/>
              <a:gd name="connsiteX45" fmla="*/ 4375 w 10000"/>
              <a:gd name="connsiteY45" fmla="*/ 3645 h 9726"/>
              <a:gd name="connsiteX46" fmla="*/ 3906 w 10000"/>
              <a:gd name="connsiteY46" fmla="*/ 3977 h 9726"/>
              <a:gd name="connsiteX47" fmla="*/ 4573 w 10000"/>
              <a:gd name="connsiteY47" fmla="*/ 2792 h 9726"/>
              <a:gd name="connsiteX48" fmla="*/ 4531 w 10000"/>
              <a:gd name="connsiteY48" fmla="*/ 2761 h 9726"/>
              <a:gd name="connsiteX49" fmla="*/ 4102 w 10000"/>
              <a:gd name="connsiteY49" fmla="*/ 3424 h 9726"/>
              <a:gd name="connsiteX50" fmla="*/ 3359 w 10000"/>
              <a:gd name="connsiteY50" fmla="*/ 3756 h 9726"/>
              <a:gd name="connsiteX51" fmla="*/ 3527 w 10000"/>
              <a:gd name="connsiteY51" fmla="*/ 3565 h 9726"/>
              <a:gd name="connsiteX52" fmla="*/ 3594 w 10000"/>
              <a:gd name="connsiteY52" fmla="*/ 3313 h 9726"/>
              <a:gd name="connsiteX53" fmla="*/ 3203 w 10000"/>
              <a:gd name="connsiteY53" fmla="*/ 3534 h 9726"/>
              <a:gd name="connsiteX54" fmla="*/ 3242 w 10000"/>
              <a:gd name="connsiteY54" fmla="*/ 3424 h 9726"/>
              <a:gd name="connsiteX55" fmla="*/ 3672 w 10000"/>
              <a:gd name="connsiteY55" fmla="*/ 2785 h 9726"/>
              <a:gd name="connsiteX56" fmla="*/ 3502 w 10000"/>
              <a:gd name="connsiteY56" fmla="*/ 2871 h 9726"/>
              <a:gd name="connsiteX57" fmla="*/ 2891 w 10000"/>
              <a:gd name="connsiteY57" fmla="*/ 3534 h 9726"/>
              <a:gd name="connsiteX58" fmla="*/ 2852 w 10000"/>
              <a:gd name="connsiteY58" fmla="*/ 3424 h 9726"/>
              <a:gd name="connsiteX59" fmla="*/ 3219 w 10000"/>
              <a:gd name="connsiteY59" fmla="*/ 3044 h 9726"/>
              <a:gd name="connsiteX60" fmla="*/ 3477 w 10000"/>
              <a:gd name="connsiteY60" fmla="*/ 2539 h 9726"/>
              <a:gd name="connsiteX61" fmla="*/ 2539 w 10000"/>
              <a:gd name="connsiteY61" fmla="*/ 3093 h 9726"/>
              <a:gd name="connsiteX62" fmla="*/ 3203 w 10000"/>
              <a:gd name="connsiteY62" fmla="*/ 2207 h 9726"/>
              <a:gd name="connsiteX63" fmla="*/ 2617 w 10000"/>
              <a:gd name="connsiteY63" fmla="*/ 2650 h 9726"/>
              <a:gd name="connsiteX64" fmla="*/ 2695 w 10000"/>
              <a:gd name="connsiteY64" fmla="*/ 2318 h 9726"/>
              <a:gd name="connsiteX65" fmla="*/ 1914 w 10000"/>
              <a:gd name="connsiteY65" fmla="*/ 2871 h 9726"/>
              <a:gd name="connsiteX66" fmla="*/ 1903 w 10000"/>
              <a:gd name="connsiteY66" fmla="*/ 2722 h 9726"/>
              <a:gd name="connsiteX67" fmla="*/ 2305 w 10000"/>
              <a:gd name="connsiteY67" fmla="*/ 2318 h 9726"/>
              <a:gd name="connsiteX68" fmla="*/ 1523 w 10000"/>
              <a:gd name="connsiteY68" fmla="*/ 2428 h 9726"/>
              <a:gd name="connsiteX69" fmla="*/ 1769 w 10000"/>
              <a:gd name="connsiteY69" fmla="*/ 2224 h 9726"/>
              <a:gd name="connsiteX70" fmla="*/ 1211 w 10000"/>
              <a:gd name="connsiteY70" fmla="*/ 2207 h 9726"/>
              <a:gd name="connsiteX71" fmla="*/ 1211 w 10000"/>
              <a:gd name="connsiteY71" fmla="*/ 2207 h 9726"/>
              <a:gd name="connsiteX72" fmla="*/ 1278 w 10000"/>
              <a:gd name="connsiteY72" fmla="*/ 2073 h 9726"/>
              <a:gd name="connsiteX73" fmla="*/ 1602 w 10000"/>
              <a:gd name="connsiteY73" fmla="*/ 1987 h 9726"/>
              <a:gd name="connsiteX74" fmla="*/ 1328 w 10000"/>
              <a:gd name="connsiteY74" fmla="*/ 1876 h 9726"/>
              <a:gd name="connsiteX75" fmla="*/ 1641 w 10000"/>
              <a:gd name="connsiteY75" fmla="*/ 1655 h 9726"/>
              <a:gd name="connsiteX76" fmla="*/ 352 w 10000"/>
              <a:gd name="connsiteY76" fmla="*/ 1765 h 9726"/>
              <a:gd name="connsiteX77" fmla="*/ 0 w 10000"/>
              <a:gd name="connsiteY77" fmla="*/ 1655 h 9726"/>
              <a:gd name="connsiteX78" fmla="*/ 0 w 10000"/>
              <a:gd name="connsiteY78" fmla="*/ 9726 h 9726"/>
              <a:gd name="connsiteX79" fmla="*/ 10000 w 10000"/>
              <a:gd name="connsiteY79" fmla="*/ 9726 h 9726"/>
              <a:gd name="connsiteX80" fmla="*/ 10000 w 10000"/>
              <a:gd name="connsiteY80" fmla="*/ 438 h 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0" h="9726">
                <a:moveTo>
                  <a:pt x="10000" y="438"/>
                </a:moveTo>
                <a:cubicBezTo>
                  <a:pt x="9802" y="595"/>
                  <a:pt x="9759" y="557"/>
                  <a:pt x="9709" y="501"/>
                </a:cubicBezTo>
                <a:cubicBezTo>
                  <a:pt x="9659" y="445"/>
                  <a:pt x="9614" y="357"/>
                  <a:pt x="9578" y="383"/>
                </a:cubicBezTo>
                <a:cubicBezTo>
                  <a:pt x="9542" y="410"/>
                  <a:pt x="9503" y="690"/>
                  <a:pt x="9492" y="660"/>
                </a:cubicBezTo>
                <a:cubicBezTo>
                  <a:pt x="9481" y="630"/>
                  <a:pt x="9522" y="230"/>
                  <a:pt x="9512" y="202"/>
                </a:cubicBezTo>
                <a:cubicBezTo>
                  <a:pt x="9502" y="174"/>
                  <a:pt x="9472" y="272"/>
                  <a:pt x="9433" y="492"/>
                </a:cubicBezTo>
                <a:cubicBezTo>
                  <a:pt x="9355" y="1045"/>
                  <a:pt x="9192" y="1208"/>
                  <a:pt x="9158" y="1259"/>
                </a:cubicBezTo>
                <a:cubicBezTo>
                  <a:pt x="9124" y="1311"/>
                  <a:pt x="9205" y="914"/>
                  <a:pt x="9227" y="801"/>
                </a:cubicBezTo>
                <a:cubicBezTo>
                  <a:pt x="9252" y="671"/>
                  <a:pt x="9273" y="494"/>
                  <a:pt x="9244" y="574"/>
                </a:cubicBezTo>
                <a:cubicBezTo>
                  <a:pt x="9215" y="654"/>
                  <a:pt x="9135" y="940"/>
                  <a:pt x="9054" y="1283"/>
                </a:cubicBezTo>
                <a:cubicBezTo>
                  <a:pt x="8973" y="1626"/>
                  <a:pt x="8926" y="1718"/>
                  <a:pt x="8945" y="1544"/>
                </a:cubicBezTo>
                <a:cubicBezTo>
                  <a:pt x="8964" y="1370"/>
                  <a:pt x="9143" y="469"/>
                  <a:pt x="9170" y="241"/>
                </a:cubicBezTo>
                <a:cubicBezTo>
                  <a:pt x="9198" y="13"/>
                  <a:pt x="9206" y="-131"/>
                  <a:pt x="9110" y="178"/>
                </a:cubicBezTo>
                <a:cubicBezTo>
                  <a:pt x="9014" y="487"/>
                  <a:pt x="8700" y="1759"/>
                  <a:pt x="8594" y="2097"/>
                </a:cubicBezTo>
                <a:cubicBezTo>
                  <a:pt x="8489" y="2435"/>
                  <a:pt x="8371" y="2629"/>
                  <a:pt x="8477" y="2207"/>
                </a:cubicBezTo>
                <a:cubicBezTo>
                  <a:pt x="8583" y="1785"/>
                  <a:pt x="8620" y="1526"/>
                  <a:pt x="8594" y="1544"/>
                </a:cubicBezTo>
                <a:cubicBezTo>
                  <a:pt x="8568" y="1562"/>
                  <a:pt x="8359" y="2318"/>
                  <a:pt x="8320" y="2318"/>
                </a:cubicBezTo>
                <a:cubicBezTo>
                  <a:pt x="8281" y="2318"/>
                  <a:pt x="8320" y="2097"/>
                  <a:pt x="8320" y="2097"/>
                </a:cubicBezTo>
                <a:cubicBezTo>
                  <a:pt x="8398" y="1729"/>
                  <a:pt x="8477" y="1360"/>
                  <a:pt x="8555" y="992"/>
                </a:cubicBezTo>
                <a:cubicBezTo>
                  <a:pt x="8516" y="992"/>
                  <a:pt x="8555" y="992"/>
                  <a:pt x="8438" y="1323"/>
                </a:cubicBezTo>
                <a:cubicBezTo>
                  <a:pt x="8359" y="1544"/>
                  <a:pt x="8203" y="2428"/>
                  <a:pt x="8047" y="2761"/>
                </a:cubicBezTo>
                <a:cubicBezTo>
                  <a:pt x="8008" y="2871"/>
                  <a:pt x="8047" y="2650"/>
                  <a:pt x="8047" y="2650"/>
                </a:cubicBezTo>
                <a:lnTo>
                  <a:pt x="8242" y="1655"/>
                </a:lnTo>
                <a:cubicBezTo>
                  <a:pt x="8242" y="1655"/>
                  <a:pt x="8359" y="1212"/>
                  <a:pt x="8320" y="1102"/>
                </a:cubicBezTo>
                <a:cubicBezTo>
                  <a:pt x="8242" y="1544"/>
                  <a:pt x="7734" y="3202"/>
                  <a:pt x="7734" y="2871"/>
                </a:cubicBezTo>
                <a:cubicBezTo>
                  <a:pt x="7773" y="2761"/>
                  <a:pt x="8203" y="1102"/>
                  <a:pt x="8086" y="1212"/>
                </a:cubicBezTo>
                <a:cubicBezTo>
                  <a:pt x="8086" y="1323"/>
                  <a:pt x="7734" y="2428"/>
                  <a:pt x="7734" y="2428"/>
                </a:cubicBezTo>
                <a:cubicBezTo>
                  <a:pt x="7734" y="2428"/>
                  <a:pt x="7813" y="1876"/>
                  <a:pt x="7734" y="2097"/>
                </a:cubicBezTo>
                <a:cubicBezTo>
                  <a:pt x="7656" y="2650"/>
                  <a:pt x="7227" y="3645"/>
                  <a:pt x="7227" y="3645"/>
                </a:cubicBezTo>
                <a:cubicBezTo>
                  <a:pt x="7227" y="3645"/>
                  <a:pt x="7188" y="3645"/>
                  <a:pt x="7227" y="3534"/>
                </a:cubicBezTo>
                <a:cubicBezTo>
                  <a:pt x="7305" y="3202"/>
                  <a:pt x="7499" y="2590"/>
                  <a:pt x="7422" y="2650"/>
                </a:cubicBezTo>
                <a:cubicBezTo>
                  <a:pt x="7345" y="2710"/>
                  <a:pt x="6957" y="3595"/>
                  <a:pt x="6764" y="3892"/>
                </a:cubicBezTo>
                <a:cubicBezTo>
                  <a:pt x="6437" y="4394"/>
                  <a:pt x="6604" y="3962"/>
                  <a:pt x="6641" y="3866"/>
                </a:cubicBezTo>
                <a:cubicBezTo>
                  <a:pt x="6676" y="3776"/>
                  <a:pt x="6953" y="3202"/>
                  <a:pt x="6836" y="3313"/>
                </a:cubicBezTo>
                <a:cubicBezTo>
                  <a:pt x="6719" y="3461"/>
                  <a:pt x="6482" y="3814"/>
                  <a:pt x="6484" y="3756"/>
                </a:cubicBezTo>
                <a:cubicBezTo>
                  <a:pt x="6486" y="3698"/>
                  <a:pt x="6768" y="3293"/>
                  <a:pt x="6846" y="2962"/>
                </a:cubicBezTo>
                <a:cubicBezTo>
                  <a:pt x="6719" y="3012"/>
                  <a:pt x="6209" y="3889"/>
                  <a:pt x="6006" y="4132"/>
                </a:cubicBezTo>
                <a:cubicBezTo>
                  <a:pt x="5803" y="4375"/>
                  <a:pt x="5675" y="4408"/>
                  <a:pt x="5625" y="4419"/>
                </a:cubicBezTo>
                <a:cubicBezTo>
                  <a:pt x="5575" y="4430"/>
                  <a:pt x="5703" y="4308"/>
                  <a:pt x="5703" y="4197"/>
                </a:cubicBezTo>
                <a:cubicBezTo>
                  <a:pt x="5742" y="4088"/>
                  <a:pt x="5551" y="4268"/>
                  <a:pt x="5486" y="4300"/>
                </a:cubicBezTo>
                <a:cubicBezTo>
                  <a:pt x="5421" y="4332"/>
                  <a:pt x="5355" y="4387"/>
                  <a:pt x="5313" y="4388"/>
                </a:cubicBezTo>
                <a:cubicBezTo>
                  <a:pt x="5271" y="4389"/>
                  <a:pt x="5189" y="4377"/>
                  <a:pt x="5234" y="4308"/>
                </a:cubicBezTo>
                <a:cubicBezTo>
                  <a:pt x="5280" y="4240"/>
                  <a:pt x="5469" y="4087"/>
                  <a:pt x="5586" y="3977"/>
                </a:cubicBezTo>
                <a:cubicBezTo>
                  <a:pt x="5664" y="3645"/>
                  <a:pt x="4844" y="4308"/>
                  <a:pt x="4141" y="4197"/>
                </a:cubicBezTo>
                <a:cubicBezTo>
                  <a:pt x="4219" y="4088"/>
                  <a:pt x="4325" y="3842"/>
                  <a:pt x="4375" y="3756"/>
                </a:cubicBezTo>
                <a:cubicBezTo>
                  <a:pt x="4428" y="3684"/>
                  <a:pt x="4492" y="3534"/>
                  <a:pt x="4375" y="3645"/>
                </a:cubicBezTo>
                <a:cubicBezTo>
                  <a:pt x="4258" y="3756"/>
                  <a:pt x="3945" y="4088"/>
                  <a:pt x="3906" y="3977"/>
                </a:cubicBezTo>
                <a:cubicBezTo>
                  <a:pt x="3867" y="3977"/>
                  <a:pt x="4261" y="3565"/>
                  <a:pt x="4573" y="2792"/>
                </a:cubicBezTo>
                <a:cubicBezTo>
                  <a:pt x="4587" y="2737"/>
                  <a:pt x="4609" y="2656"/>
                  <a:pt x="4531" y="2761"/>
                </a:cubicBezTo>
                <a:cubicBezTo>
                  <a:pt x="4453" y="2866"/>
                  <a:pt x="4219" y="3313"/>
                  <a:pt x="4102" y="3424"/>
                </a:cubicBezTo>
                <a:cubicBezTo>
                  <a:pt x="3711" y="3756"/>
                  <a:pt x="3398" y="3866"/>
                  <a:pt x="3359" y="3756"/>
                </a:cubicBezTo>
                <a:cubicBezTo>
                  <a:pt x="3320" y="3756"/>
                  <a:pt x="3391" y="3757"/>
                  <a:pt x="3527" y="3565"/>
                </a:cubicBezTo>
                <a:cubicBezTo>
                  <a:pt x="3605" y="3455"/>
                  <a:pt x="3672" y="3202"/>
                  <a:pt x="3594" y="3313"/>
                </a:cubicBezTo>
                <a:cubicBezTo>
                  <a:pt x="3555" y="3424"/>
                  <a:pt x="3242" y="3645"/>
                  <a:pt x="3203" y="3534"/>
                </a:cubicBezTo>
                <a:cubicBezTo>
                  <a:pt x="3216" y="3497"/>
                  <a:pt x="3164" y="3549"/>
                  <a:pt x="3242" y="3424"/>
                </a:cubicBezTo>
                <a:cubicBezTo>
                  <a:pt x="3320" y="3299"/>
                  <a:pt x="3629" y="2877"/>
                  <a:pt x="3672" y="2785"/>
                </a:cubicBezTo>
                <a:cubicBezTo>
                  <a:pt x="3715" y="2693"/>
                  <a:pt x="3632" y="2746"/>
                  <a:pt x="3502" y="2871"/>
                </a:cubicBezTo>
                <a:cubicBezTo>
                  <a:pt x="3372" y="2996"/>
                  <a:pt x="3086" y="3424"/>
                  <a:pt x="2891" y="3534"/>
                </a:cubicBezTo>
                <a:cubicBezTo>
                  <a:pt x="2813" y="3534"/>
                  <a:pt x="2797" y="3506"/>
                  <a:pt x="2852" y="3424"/>
                </a:cubicBezTo>
                <a:cubicBezTo>
                  <a:pt x="2907" y="3342"/>
                  <a:pt x="3219" y="3044"/>
                  <a:pt x="3219" y="3044"/>
                </a:cubicBezTo>
                <a:cubicBezTo>
                  <a:pt x="3219" y="3044"/>
                  <a:pt x="3530" y="2657"/>
                  <a:pt x="3477" y="2539"/>
                </a:cubicBezTo>
                <a:cubicBezTo>
                  <a:pt x="3194" y="2918"/>
                  <a:pt x="2461" y="3313"/>
                  <a:pt x="2539" y="3093"/>
                </a:cubicBezTo>
                <a:cubicBezTo>
                  <a:pt x="2539" y="3093"/>
                  <a:pt x="3359" y="2318"/>
                  <a:pt x="3203" y="2207"/>
                </a:cubicBezTo>
                <a:cubicBezTo>
                  <a:pt x="3128" y="2326"/>
                  <a:pt x="2617" y="2650"/>
                  <a:pt x="2617" y="2650"/>
                </a:cubicBezTo>
                <a:cubicBezTo>
                  <a:pt x="2617" y="2650"/>
                  <a:pt x="2813" y="2207"/>
                  <a:pt x="2695" y="2318"/>
                </a:cubicBezTo>
                <a:cubicBezTo>
                  <a:pt x="2500" y="2761"/>
                  <a:pt x="2046" y="2804"/>
                  <a:pt x="1914" y="2871"/>
                </a:cubicBezTo>
                <a:cubicBezTo>
                  <a:pt x="1782" y="2938"/>
                  <a:pt x="1825" y="2832"/>
                  <a:pt x="1903" y="2722"/>
                </a:cubicBezTo>
                <a:cubicBezTo>
                  <a:pt x="2020" y="2611"/>
                  <a:pt x="2337" y="2446"/>
                  <a:pt x="2305" y="2318"/>
                </a:cubicBezTo>
                <a:cubicBezTo>
                  <a:pt x="2273" y="2190"/>
                  <a:pt x="1542" y="2516"/>
                  <a:pt x="1523" y="2428"/>
                </a:cubicBezTo>
                <a:cubicBezTo>
                  <a:pt x="1493" y="2286"/>
                  <a:pt x="1777" y="2295"/>
                  <a:pt x="1769" y="2224"/>
                </a:cubicBezTo>
                <a:cubicBezTo>
                  <a:pt x="1754" y="2089"/>
                  <a:pt x="1363" y="2265"/>
                  <a:pt x="1211" y="2207"/>
                </a:cubicBezTo>
                <a:lnTo>
                  <a:pt x="1211" y="2207"/>
                </a:lnTo>
                <a:cubicBezTo>
                  <a:pt x="1222" y="2185"/>
                  <a:pt x="1046" y="2081"/>
                  <a:pt x="1278" y="2073"/>
                </a:cubicBezTo>
                <a:cubicBezTo>
                  <a:pt x="1356" y="2070"/>
                  <a:pt x="1611" y="2076"/>
                  <a:pt x="1602" y="1987"/>
                </a:cubicBezTo>
                <a:cubicBezTo>
                  <a:pt x="1593" y="1898"/>
                  <a:pt x="1328" y="1987"/>
                  <a:pt x="1328" y="1876"/>
                </a:cubicBezTo>
                <a:cubicBezTo>
                  <a:pt x="1328" y="1765"/>
                  <a:pt x="1643" y="1763"/>
                  <a:pt x="1641" y="1655"/>
                </a:cubicBezTo>
                <a:cubicBezTo>
                  <a:pt x="1638" y="1519"/>
                  <a:pt x="906" y="1875"/>
                  <a:pt x="352" y="1765"/>
                </a:cubicBezTo>
                <a:cubicBezTo>
                  <a:pt x="275" y="1750"/>
                  <a:pt x="0" y="1655"/>
                  <a:pt x="0" y="1655"/>
                </a:cubicBezTo>
                <a:lnTo>
                  <a:pt x="0" y="9726"/>
                </a:lnTo>
                <a:lnTo>
                  <a:pt x="10000" y="9726"/>
                </a:lnTo>
                <a:lnTo>
                  <a:pt x="10000" y="4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B7B5B097-1DD0-40AA-B242-AA433D684314}"/>
              </a:ext>
            </a:extLst>
          </p:cNvPr>
          <p:cNvSpPr>
            <a:spLocks noGrp="1"/>
          </p:cNvSpPr>
          <p:nvPr>
            <p:ph type="ctrTitle"/>
          </p:nvPr>
        </p:nvSpPr>
        <p:spPr>
          <a:xfrm>
            <a:off x="515938" y="0"/>
            <a:ext cx="7740000" cy="2799197"/>
          </a:xfrm>
        </p:spPr>
        <p:txBody>
          <a:bodyPr anchor="b"/>
          <a:lstStyle>
            <a:lvl1pPr algn="l">
              <a:defRPr sz="5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D2B3436-4FDA-45A1-8146-E2425376EBC9}"/>
              </a:ext>
            </a:extLst>
          </p:cNvPr>
          <p:cNvSpPr>
            <a:spLocks noGrp="1"/>
          </p:cNvSpPr>
          <p:nvPr>
            <p:ph type="subTitle" idx="1"/>
          </p:nvPr>
        </p:nvSpPr>
        <p:spPr>
          <a:xfrm>
            <a:off x="515938" y="4564070"/>
            <a:ext cx="5634514" cy="1527012"/>
          </a:xfrm>
        </p:spPr>
        <p:txBody>
          <a:bodyPr anchor="b" anchorCtr="0"/>
          <a:lstStyle>
            <a:lvl1pPr marL="0" indent="0" algn="l">
              <a:buNone/>
              <a:defRPr sz="2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A520F3C2-80FF-4B82-A2A1-65D056625A14}"/>
              </a:ext>
            </a:extLst>
          </p:cNvPr>
          <p:cNvSpPr>
            <a:spLocks noGrp="1"/>
          </p:cNvSpPr>
          <p:nvPr>
            <p:ph type="dt" sz="half" idx="10"/>
          </p:nvPr>
        </p:nvSpPr>
        <p:spPr>
          <a:xfrm>
            <a:off x="504000" y="6196243"/>
            <a:ext cx="5646452" cy="396286"/>
          </a:xfrm>
        </p:spPr>
        <p:txBody>
          <a:bodyPr/>
          <a:lstStyle>
            <a:lvl1pPr>
              <a:defRPr sz="2400">
                <a:solidFill>
                  <a:schemeClr val="bg1"/>
                </a:solidFill>
                <a:latin typeface="+mj-lt"/>
              </a:defRPr>
            </a:lvl1pPr>
          </a:lstStyle>
          <a:p>
            <a:fld id="{5E315B50-3AC0-46D6-B586-62C254F0DF8E}" type="datetime1">
              <a:rPr lang="en-US" smtClean="0"/>
              <a:t>4/12/2024</a:t>
            </a:fld>
            <a:endParaRPr lang="en-GB" dirty="0"/>
          </a:p>
        </p:txBody>
      </p:sp>
      <p:pic>
        <p:nvPicPr>
          <p:cNvPr id="5" name="Picture 4" descr="A picture containing sitting, table, food&#10;&#10;Description automatically generated">
            <a:extLst>
              <a:ext uri="{FF2B5EF4-FFF2-40B4-BE49-F238E27FC236}">
                <a16:creationId xmlns:a16="http://schemas.microsoft.com/office/drawing/2014/main" id="{E0583D35-16E0-4D7A-B79B-9CA5EE3BA3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203"/>
          <a:stretch/>
        </p:blipFill>
        <p:spPr>
          <a:xfrm>
            <a:off x="9202378" y="1"/>
            <a:ext cx="1980000" cy="2145236"/>
          </a:xfrm>
          <a:prstGeom prst="rect">
            <a:avLst/>
          </a:prstGeom>
        </p:spPr>
      </p:pic>
    </p:spTree>
    <p:extLst>
      <p:ext uri="{BB962C8B-B14F-4D97-AF65-F5344CB8AC3E}">
        <p14:creationId xmlns:p14="http://schemas.microsoft.com/office/powerpoint/2010/main" val="126166116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91F9-5B37-4164-B8B1-25D35CC39266}"/>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C436CCA-354C-4FF1-B3CE-B1D183A73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E2A6EDD5-B586-499C-979E-9EF1876F60E9}"/>
              </a:ext>
            </a:extLst>
          </p:cNvPr>
          <p:cNvSpPr>
            <a:spLocks noGrp="1"/>
          </p:cNvSpPr>
          <p:nvPr>
            <p:ph type="dt" sz="half" idx="10"/>
          </p:nvPr>
        </p:nvSpPr>
        <p:spPr/>
        <p:txBody>
          <a:bodyPr/>
          <a:lstStyle/>
          <a:p>
            <a:fld id="{4185D8A1-4CF1-4E6A-AC38-3DD347B78646}" type="datetime1">
              <a:rPr lang="en-US" smtClean="0"/>
              <a:t>4/12/2024</a:t>
            </a:fld>
            <a:endParaRPr lang="en-GB" dirty="0"/>
          </a:p>
        </p:txBody>
      </p:sp>
      <p:sp>
        <p:nvSpPr>
          <p:cNvPr id="5" name="Footer Placeholder 4">
            <a:extLst>
              <a:ext uri="{FF2B5EF4-FFF2-40B4-BE49-F238E27FC236}">
                <a16:creationId xmlns:a16="http://schemas.microsoft.com/office/drawing/2014/main" id="{631643AB-08B6-4CA1-B850-D966D61C7B5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6345900-B974-4DCE-AC00-6F4ECB097063}"/>
              </a:ext>
            </a:extLst>
          </p:cNvPr>
          <p:cNvSpPr>
            <a:spLocks noGrp="1"/>
          </p:cNvSpPr>
          <p:nvPr>
            <p:ph type="sldNum" sz="quarter" idx="12"/>
          </p:nvPr>
        </p:nvSpPr>
        <p:spPr/>
        <p:txBody>
          <a:bodyPr/>
          <a:lstStyle/>
          <a:p>
            <a:fld id="{7CEFE087-F4A6-4AEE-BB57-A1C008D50EF6}" type="slidenum">
              <a:rPr lang="en-GB" smtClean="0"/>
              <a:t>‹#›</a:t>
            </a:fld>
            <a:endParaRPr lang="en-GB" dirty="0"/>
          </a:p>
        </p:txBody>
      </p:sp>
      <p:cxnSp>
        <p:nvCxnSpPr>
          <p:cNvPr id="8" name="Straight Connector 7">
            <a:extLst>
              <a:ext uri="{FF2B5EF4-FFF2-40B4-BE49-F238E27FC236}">
                <a16:creationId xmlns:a16="http://schemas.microsoft.com/office/drawing/2014/main" id="{7FD233F9-4053-44D6-8628-5DB5E226FE70}"/>
              </a:ext>
            </a:extLst>
          </p:cNvPr>
          <p:cNvCxnSpPr>
            <a:cxnSpLocks/>
          </p:cNvCxnSpPr>
          <p:nvPr userDrawn="1"/>
        </p:nvCxnSpPr>
        <p:spPr>
          <a:xfrm>
            <a:off x="503998" y="863396"/>
            <a:ext cx="9587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BD69BDD-48E4-4D7F-8FB7-3785DACD4A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Tree>
    <p:extLst>
      <p:ext uri="{BB962C8B-B14F-4D97-AF65-F5344CB8AC3E}">
        <p14:creationId xmlns:p14="http://schemas.microsoft.com/office/powerpoint/2010/main" val="161793677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91F9-5B37-4164-B8B1-25D35CC39266}"/>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C436CCA-354C-4FF1-B3CE-B1D183A73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E2A6EDD5-B586-499C-979E-9EF1876F60E9}"/>
              </a:ext>
            </a:extLst>
          </p:cNvPr>
          <p:cNvSpPr>
            <a:spLocks noGrp="1"/>
          </p:cNvSpPr>
          <p:nvPr>
            <p:ph type="dt" sz="half" idx="10"/>
          </p:nvPr>
        </p:nvSpPr>
        <p:spPr/>
        <p:txBody>
          <a:bodyPr/>
          <a:lstStyle/>
          <a:p>
            <a:fld id="{D73CADB9-DB77-4499-8619-A0AD5D465681}" type="datetime1">
              <a:rPr lang="en-US" smtClean="0"/>
              <a:t>4/12/2024</a:t>
            </a:fld>
            <a:endParaRPr lang="en-GB" dirty="0"/>
          </a:p>
        </p:txBody>
      </p:sp>
      <p:sp>
        <p:nvSpPr>
          <p:cNvPr id="5" name="Footer Placeholder 4">
            <a:extLst>
              <a:ext uri="{FF2B5EF4-FFF2-40B4-BE49-F238E27FC236}">
                <a16:creationId xmlns:a16="http://schemas.microsoft.com/office/drawing/2014/main" id="{631643AB-08B6-4CA1-B850-D966D61C7B5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6345900-B974-4DCE-AC00-6F4ECB097063}"/>
              </a:ext>
            </a:extLst>
          </p:cNvPr>
          <p:cNvSpPr>
            <a:spLocks noGrp="1"/>
          </p:cNvSpPr>
          <p:nvPr>
            <p:ph type="sldNum" sz="quarter" idx="12"/>
          </p:nvPr>
        </p:nvSpPr>
        <p:spPr/>
        <p:txBody>
          <a:bodyPr/>
          <a:lstStyle/>
          <a:p>
            <a:fld id="{7CEFE087-F4A6-4AEE-BB57-A1C008D50EF6}" type="slidenum">
              <a:rPr lang="en-GB" smtClean="0"/>
              <a:t>‹#›</a:t>
            </a:fld>
            <a:endParaRPr lang="en-GB" dirty="0"/>
          </a:p>
        </p:txBody>
      </p:sp>
      <p:cxnSp>
        <p:nvCxnSpPr>
          <p:cNvPr id="8" name="Straight Connector 7">
            <a:extLst>
              <a:ext uri="{FF2B5EF4-FFF2-40B4-BE49-F238E27FC236}">
                <a16:creationId xmlns:a16="http://schemas.microsoft.com/office/drawing/2014/main" id="{7FD233F9-4053-44D6-8628-5DB5E226FE70}"/>
              </a:ext>
            </a:extLst>
          </p:cNvPr>
          <p:cNvCxnSpPr>
            <a:cxnSpLocks/>
          </p:cNvCxnSpPr>
          <p:nvPr userDrawn="1"/>
        </p:nvCxnSpPr>
        <p:spPr>
          <a:xfrm>
            <a:off x="503998" y="863396"/>
            <a:ext cx="9587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BD69BDD-48E4-4D7F-8FB7-3785DACD4A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Tree>
    <p:extLst>
      <p:ext uri="{BB962C8B-B14F-4D97-AF65-F5344CB8AC3E}">
        <p14:creationId xmlns:p14="http://schemas.microsoft.com/office/powerpoint/2010/main" val="370636747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ne column - Smooth">
    <p:bg>
      <p:bgPr>
        <a:solidFill>
          <a:schemeClr val="bg2"/>
        </a:solidFill>
        <a:effectLst/>
      </p:bgPr>
    </p:bg>
    <p:spTree>
      <p:nvGrpSpPr>
        <p:cNvPr id="1" name=""/>
        <p:cNvGrpSpPr/>
        <p:nvPr/>
      </p:nvGrpSpPr>
      <p:grpSpPr>
        <a:xfrm>
          <a:off x="0" y="0"/>
          <a:ext cx="0" cy="0"/>
          <a:chOff x="0" y="0"/>
          <a:chExt cx="0" cy="0"/>
        </a:xfrm>
      </p:grpSpPr>
      <p:sp>
        <p:nvSpPr>
          <p:cNvPr id="17" name="Freeform 5">
            <a:extLst>
              <a:ext uri="{FF2B5EF4-FFF2-40B4-BE49-F238E27FC236}">
                <a16:creationId xmlns:a16="http://schemas.microsoft.com/office/drawing/2014/main" id="{A5344FBC-0D56-4951-9D3E-08B2CDB819AA}"/>
              </a:ext>
            </a:extLst>
          </p:cNvPr>
          <p:cNvSpPr>
            <a:spLocks noChangeAspect="1"/>
          </p:cNvSpPr>
          <p:nvPr userDrawn="1"/>
        </p:nvSpPr>
        <p:spPr bwMode="auto">
          <a:xfrm>
            <a:off x="0" y="4646910"/>
            <a:ext cx="12191998" cy="2211090"/>
          </a:xfrm>
          <a:custGeom>
            <a:avLst/>
            <a:gdLst>
              <a:gd name="T0" fmla="*/ 128 w 128"/>
              <a:gd name="T1" fmla="*/ 0 h 53"/>
              <a:gd name="T2" fmla="*/ 116 w 128"/>
              <a:gd name="T3" fmla="*/ 5 h 53"/>
              <a:gd name="T4" fmla="*/ 11 w 128"/>
              <a:gd name="T5" fmla="*/ 8 h 53"/>
              <a:gd name="T6" fmla="*/ 0 w 128"/>
              <a:gd name="T7" fmla="*/ 6 h 53"/>
              <a:gd name="T8" fmla="*/ 0 w 128"/>
              <a:gd name="T9" fmla="*/ 53 h 53"/>
              <a:gd name="T10" fmla="*/ 128 w 128"/>
              <a:gd name="T11" fmla="*/ 53 h 53"/>
              <a:gd name="T12" fmla="*/ 128 w 128"/>
              <a:gd name="T13" fmla="*/ 0 h 53"/>
              <a:gd name="connsiteX0" fmla="*/ 10000 w 10000"/>
              <a:gd name="connsiteY0" fmla="*/ 0 h 10000"/>
              <a:gd name="connsiteX1" fmla="*/ 9063 w 10000"/>
              <a:gd name="connsiteY1" fmla="*/ 943 h 10000"/>
              <a:gd name="connsiteX2" fmla="*/ 859 w 10000"/>
              <a:gd name="connsiteY2" fmla="*/ 1509 h 10000"/>
              <a:gd name="connsiteX3" fmla="*/ 0 w 10000"/>
              <a:gd name="connsiteY3" fmla="*/ 1132 h 10000"/>
              <a:gd name="connsiteX4" fmla="*/ 203 w 10000"/>
              <a:gd name="connsiteY4" fmla="*/ 7388 h 10000"/>
              <a:gd name="connsiteX5" fmla="*/ 10000 w 10000"/>
              <a:gd name="connsiteY5" fmla="*/ 10000 h 10000"/>
              <a:gd name="connsiteX6" fmla="*/ 10000 w 10000"/>
              <a:gd name="connsiteY6" fmla="*/ 0 h 10000"/>
              <a:gd name="connsiteX0" fmla="*/ 10000 w 10000"/>
              <a:gd name="connsiteY0" fmla="*/ 0 h 10000"/>
              <a:gd name="connsiteX1" fmla="*/ 9063 w 10000"/>
              <a:gd name="connsiteY1" fmla="*/ 943 h 10000"/>
              <a:gd name="connsiteX2" fmla="*/ 859 w 10000"/>
              <a:gd name="connsiteY2" fmla="*/ 1509 h 10000"/>
              <a:gd name="connsiteX3" fmla="*/ 0 w 10000"/>
              <a:gd name="connsiteY3" fmla="*/ 1132 h 10000"/>
              <a:gd name="connsiteX4" fmla="*/ 19 w 10000"/>
              <a:gd name="connsiteY4" fmla="*/ 8544 h 10000"/>
              <a:gd name="connsiteX5" fmla="*/ 10000 w 10000"/>
              <a:gd name="connsiteY5" fmla="*/ 10000 h 10000"/>
              <a:gd name="connsiteX6" fmla="*/ 10000 w 10000"/>
              <a:gd name="connsiteY6" fmla="*/ 0 h 10000"/>
              <a:gd name="connsiteX0" fmla="*/ 10000 w 10000"/>
              <a:gd name="connsiteY0" fmla="*/ 0 h 8632"/>
              <a:gd name="connsiteX1" fmla="*/ 9063 w 10000"/>
              <a:gd name="connsiteY1" fmla="*/ 943 h 8632"/>
              <a:gd name="connsiteX2" fmla="*/ 859 w 10000"/>
              <a:gd name="connsiteY2" fmla="*/ 1509 h 8632"/>
              <a:gd name="connsiteX3" fmla="*/ 0 w 10000"/>
              <a:gd name="connsiteY3" fmla="*/ 1132 h 8632"/>
              <a:gd name="connsiteX4" fmla="*/ 19 w 10000"/>
              <a:gd name="connsiteY4" fmla="*/ 8544 h 8632"/>
              <a:gd name="connsiteX5" fmla="*/ 9802 w 10000"/>
              <a:gd name="connsiteY5" fmla="*/ 8220 h 8632"/>
              <a:gd name="connsiteX6" fmla="*/ 10000 w 10000"/>
              <a:gd name="connsiteY6" fmla="*/ 0 h 8632"/>
              <a:gd name="connsiteX0" fmla="*/ 10000 w 10005"/>
              <a:gd name="connsiteY0" fmla="*/ 0 h 10001"/>
              <a:gd name="connsiteX1" fmla="*/ 9063 w 10005"/>
              <a:gd name="connsiteY1" fmla="*/ 1092 h 10001"/>
              <a:gd name="connsiteX2" fmla="*/ 859 w 10005"/>
              <a:gd name="connsiteY2" fmla="*/ 1748 h 10001"/>
              <a:gd name="connsiteX3" fmla="*/ 0 w 10005"/>
              <a:gd name="connsiteY3" fmla="*/ 1311 h 10001"/>
              <a:gd name="connsiteX4" fmla="*/ 19 w 10005"/>
              <a:gd name="connsiteY4" fmla="*/ 9898 h 10001"/>
              <a:gd name="connsiteX5" fmla="*/ 10005 w 10005"/>
              <a:gd name="connsiteY5" fmla="*/ 9791 h 10001"/>
              <a:gd name="connsiteX6" fmla="*/ 10000 w 10005"/>
              <a:gd name="connsiteY6" fmla="*/ 0 h 10001"/>
              <a:gd name="connsiteX0" fmla="*/ 10000 w 10005"/>
              <a:gd name="connsiteY0" fmla="*/ 0 h 10033"/>
              <a:gd name="connsiteX1" fmla="*/ 9063 w 10005"/>
              <a:gd name="connsiteY1" fmla="*/ 1092 h 10033"/>
              <a:gd name="connsiteX2" fmla="*/ 859 w 10005"/>
              <a:gd name="connsiteY2" fmla="*/ 1748 h 10033"/>
              <a:gd name="connsiteX3" fmla="*/ 0 w 10005"/>
              <a:gd name="connsiteY3" fmla="*/ 1311 h 10033"/>
              <a:gd name="connsiteX4" fmla="*/ 1 w 10005"/>
              <a:gd name="connsiteY4" fmla="*/ 9936 h 10033"/>
              <a:gd name="connsiteX5" fmla="*/ 10005 w 10005"/>
              <a:gd name="connsiteY5" fmla="*/ 9791 h 10033"/>
              <a:gd name="connsiteX6" fmla="*/ 10000 w 10005"/>
              <a:gd name="connsiteY6" fmla="*/ 0 h 10033"/>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10037"/>
              <a:gd name="connsiteX1" fmla="*/ 9063 w 10005"/>
              <a:gd name="connsiteY1" fmla="*/ 1092 h 10037"/>
              <a:gd name="connsiteX2" fmla="*/ 859 w 10005"/>
              <a:gd name="connsiteY2" fmla="*/ 1748 h 10037"/>
              <a:gd name="connsiteX3" fmla="*/ 0 w 10005"/>
              <a:gd name="connsiteY3" fmla="*/ 1311 h 10037"/>
              <a:gd name="connsiteX4" fmla="*/ 62 w 10005"/>
              <a:gd name="connsiteY4" fmla="*/ 9941 h 10037"/>
              <a:gd name="connsiteX5" fmla="*/ 10005 w 10005"/>
              <a:gd name="connsiteY5" fmla="*/ 9791 h 10037"/>
              <a:gd name="connsiteX6" fmla="*/ 10000 w 10005"/>
              <a:gd name="connsiteY6" fmla="*/ 0 h 10037"/>
              <a:gd name="connsiteX0" fmla="*/ 10000 w 10005"/>
              <a:gd name="connsiteY0" fmla="*/ 0 h 9807"/>
              <a:gd name="connsiteX1" fmla="*/ 9063 w 10005"/>
              <a:gd name="connsiteY1" fmla="*/ 1092 h 9807"/>
              <a:gd name="connsiteX2" fmla="*/ 859 w 10005"/>
              <a:gd name="connsiteY2" fmla="*/ 1748 h 9807"/>
              <a:gd name="connsiteX3" fmla="*/ 0 w 10005"/>
              <a:gd name="connsiteY3" fmla="*/ 1311 h 9807"/>
              <a:gd name="connsiteX4" fmla="*/ 191 w 10005"/>
              <a:gd name="connsiteY4" fmla="*/ 9665 h 9807"/>
              <a:gd name="connsiteX5" fmla="*/ 10005 w 10005"/>
              <a:gd name="connsiteY5" fmla="*/ 9791 h 9807"/>
              <a:gd name="connsiteX6" fmla="*/ 10000 w 10005"/>
              <a:gd name="connsiteY6" fmla="*/ 0 h 9807"/>
              <a:gd name="connsiteX0" fmla="*/ 9995 w 10000"/>
              <a:gd name="connsiteY0" fmla="*/ 0 h 11784"/>
              <a:gd name="connsiteX1" fmla="*/ 9058 w 10000"/>
              <a:gd name="connsiteY1" fmla="*/ 1113 h 11784"/>
              <a:gd name="connsiteX2" fmla="*/ 859 w 10000"/>
              <a:gd name="connsiteY2" fmla="*/ 1782 h 11784"/>
              <a:gd name="connsiteX3" fmla="*/ 0 w 10000"/>
              <a:gd name="connsiteY3" fmla="*/ 1337 h 11784"/>
              <a:gd name="connsiteX4" fmla="*/ 74 w 10000"/>
              <a:gd name="connsiteY4" fmla="*/ 11784 h 11784"/>
              <a:gd name="connsiteX5" fmla="*/ 10000 w 10000"/>
              <a:gd name="connsiteY5" fmla="*/ 9984 h 11784"/>
              <a:gd name="connsiteX6" fmla="*/ 9995 w 10000"/>
              <a:gd name="connsiteY6" fmla="*/ 0 h 11784"/>
              <a:gd name="connsiteX0" fmla="*/ 9995 w 10000"/>
              <a:gd name="connsiteY0" fmla="*/ 0 h 11790"/>
              <a:gd name="connsiteX1" fmla="*/ 9058 w 10000"/>
              <a:gd name="connsiteY1" fmla="*/ 1113 h 11790"/>
              <a:gd name="connsiteX2" fmla="*/ 859 w 10000"/>
              <a:gd name="connsiteY2" fmla="*/ 1782 h 11790"/>
              <a:gd name="connsiteX3" fmla="*/ 0 w 10000"/>
              <a:gd name="connsiteY3" fmla="*/ 1337 h 11790"/>
              <a:gd name="connsiteX4" fmla="*/ 25 w 10000"/>
              <a:gd name="connsiteY4" fmla="*/ 11790 h 11790"/>
              <a:gd name="connsiteX5" fmla="*/ 10000 w 10000"/>
              <a:gd name="connsiteY5" fmla="*/ 9984 h 11790"/>
              <a:gd name="connsiteX6" fmla="*/ 9995 w 10000"/>
              <a:gd name="connsiteY6" fmla="*/ 0 h 11790"/>
              <a:gd name="connsiteX0" fmla="*/ 9995 w 10000"/>
              <a:gd name="connsiteY0" fmla="*/ 0 h 11570"/>
              <a:gd name="connsiteX1" fmla="*/ 9058 w 10000"/>
              <a:gd name="connsiteY1" fmla="*/ 1113 h 11570"/>
              <a:gd name="connsiteX2" fmla="*/ 859 w 10000"/>
              <a:gd name="connsiteY2" fmla="*/ 1782 h 11570"/>
              <a:gd name="connsiteX3" fmla="*/ 0 w 10000"/>
              <a:gd name="connsiteY3" fmla="*/ 1337 h 11570"/>
              <a:gd name="connsiteX4" fmla="*/ 111 w 10000"/>
              <a:gd name="connsiteY4" fmla="*/ 11570 h 11570"/>
              <a:gd name="connsiteX5" fmla="*/ 10000 w 10000"/>
              <a:gd name="connsiteY5" fmla="*/ 9984 h 11570"/>
              <a:gd name="connsiteX6" fmla="*/ 9995 w 10000"/>
              <a:gd name="connsiteY6" fmla="*/ 0 h 11570"/>
              <a:gd name="connsiteX0" fmla="*/ 9995 w 10000"/>
              <a:gd name="connsiteY0" fmla="*/ 0 h 9984"/>
              <a:gd name="connsiteX1" fmla="*/ 9058 w 10000"/>
              <a:gd name="connsiteY1" fmla="*/ 1113 h 9984"/>
              <a:gd name="connsiteX2" fmla="*/ 859 w 10000"/>
              <a:gd name="connsiteY2" fmla="*/ 1782 h 9984"/>
              <a:gd name="connsiteX3" fmla="*/ 0 w 10000"/>
              <a:gd name="connsiteY3" fmla="*/ 1337 h 9984"/>
              <a:gd name="connsiteX4" fmla="*/ 148 w 10000"/>
              <a:gd name="connsiteY4" fmla="*/ 8699 h 9984"/>
              <a:gd name="connsiteX5" fmla="*/ 10000 w 10000"/>
              <a:gd name="connsiteY5" fmla="*/ 9984 h 9984"/>
              <a:gd name="connsiteX6" fmla="*/ 9995 w 10000"/>
              <a:gd name="connsiteY6" fmla="*/ 0 h 9984"/>
              <a:gd name="connsiteX0" fmla="*/ 14327 w 14332"/>
              <a:gd name="connsiteY0" fmla="*/ 0 h 10000"/>
              <a:gd name="connsiteX1" fmla="*/ 13390 w 14332"/>
              <a:gd name="connsiteY1" fmla="*/ 1115 h 10000"/>
              <a:gd name="connsiteX2" fmla="*/ 5191 w 14332"/>
              <a:gd name="connsiteY2" fmla="*/ 1785 h 10000"/>
              <a:gd name="connsiteX3" fmla="*/ 4332 w 14332"/>
              <a:gd name="connsiteY3" fmla="*/ 1339 h 10000"/>
              <a:gd name="connsiteX4" fmla="*/ 4480 w 14332"/>
              <a:gd name="connsiteY4" fmla="*/ 8713 h 10000"/>
              <a:gd name="connsiteX5" fmla="*/ 14332 w 14332"/>
              <a:gd name="connsiteY5" fmla="*/ 10000 h 10000"/>
              <a:gd name="connsiteX6" fmla="*/ 14327 w 14332"/>
              <a:gd name="connsiteY6" fmla="*/ 0 h 10000"/>
              <a:gd name="connsiteX0" fmla="*/ 14327 w 14332"/>
              <a:gd name="connsiteY0" fmla="*/ 0 h 10000"/>
              <a:gd name="connsiteX1" fmla="*/ 13390 w 14332"/>
              <a:gd name="connsiteY1" fmla="*/ 1115 h 10000"/>
              <a:gd name="connsiteX2" fmla="*/ 5191 w 14332"/>
              <a:gd name="connsiteY2" fmla="*/ 1785 h 10000"/>
              <a:gd name="connsiteX3" fmla="*/ 4332 w 14332"/>
              <a:gd name="connsiteY3" fmla="*/ 1339 h 10000"/>
              <a:gd name="connsiteX4" fmla="*/ 4480 w 14332"/>
              <a:gd name="connsiteY4" fmla="*/ 8713 h 10000"/>
              <a:gd name="connsiteX5" fmla="*/ 14332 w 14332"/>
              <a:gd name="connsiteY5" fmla="*/ 10000 h 10000"/>
              <a:gd name="connsiteX6" fmla="*/ 14327 w 14332"/>
              <a:gd name="connsiteY6" fmla="*/ 0 h 10000"/>
              <a:gd name="connsiteX0" fmla="*/ 14358 w 14363"/>
              <a:gd name="connsiteY0" fmla="*/ 0 h 10000"/>
              <a:gd name="connsiteX1" fmla="*/ 13421 w 14363"/>
              <a:gd name="connsiteY1" fmla="*/ 1115 h 10000"/>
              <a:gd name="connsiteX2" fmla="*/ 5222 w 14363"/>
              <a:gd name="connsiteY2" fmla="*/ 1785 h 10000"/>
              <a:gd name="connsiteX3" fmla="*/ 4363 w 14363"/>
              <a:gd name="connsiteY3" fmla="*/ 1339 h 10000"/>
              <a:gd name="connsiteX4" fmla="*/ 4470 w 14363"/>
              <a:gd name="connsiteY4" fmla="*/ 9834 h 10000"/>
              <a:gd name="connsiteX5" fmla="*/ 14363 w 14363"/>
              <a:gd name="connsiteY5" fmla="*/ 10000 h 10000"/>
              <a:gd name="connsiteX6" fmla="*/ 14358 w 14363"/>
              <a:gd name="connsiteY6" fmla="*/ 0 h 10000"/>
              <a:gd name="connsiteX0" fmla="*/ 11025 w 11030"/>
              <a:gd name="connsiteY0" fmla="*/ 0 h 10000"/>
              <a:gd name="connsiteX1" fmla="*/ 10088 w 11030"/>
              <a:gd name="connsiteY1" fmla="*/ 1115 h 10000"/>
              <a:gd name="connsiteX2" fmla="*/ 1889 w 11030"/>
              <a:gd name="connsiteY2" fmla="*/ 1785 h 10000"/>
              <a:gd name="connsiteX3" fmla="*/ 1030 w 11030"/>
              <a:gd name="connsiteY3" fmla="*/ 1339 h 10000"/>
              <a:gd name="connsiteX4" fmla="*/ 1137 w 11030"/>
              <a:gd name="connsiteY4" fmla="*/ 9834 h 10000"/>
              <a:gd name="connsiteX5" fmla="*/ 11030 w 11030"/>
              <a:gd name="connsiteY5" fmla="*/ 10000 h 10000"/>
              <a:gd name="connsiteX6" fmla="*/ 11025 w 11030"/>
              <a:gd name="connsiteY6" fmla="*/ 0 h 10000"/>
              <a:gd name="connsiteX0" fmla="*/ 9995 w 10000"/>
              <a:gd name="connsiteY0" fmla="*/ 0 h 10000"/>
              <a:gd name="connsiteX1" fmla="*/ 9058 w 10000"/>
              <a:gd name="connsiteY1" fmla="*/ 1115 h 10000"/>
              <a:gd name="connsiteX2" fmla="*/ 859 w 10000"/>
              <a:gd name="connsiteY2" fmla="*/ 1785 h 10000"/>
              <a:gd name="connsiteX3" fmla="*/ 0 w 10000"/>
              <a:gd name="connsiteY3" fmla="*/ 1339 h 10000"/>
              <a:gd name="connsiteX4" fmla="*/ 107 w 10000"/>
              <a:gd name="connsiteY4" fmla="*/ 9834 h 10000"/>
              <a:gd name="connsiteX5" fmla="*/ 10000 w 10000"/>
              <a:gd name="connsiteY5" fmla="*/ 10000 h 10000"/>
              <a:gd name="connsiteX6" fmla="*/ 9995 w 10000"/>
              <a:gd name="connsiteY6" fmla="*/ 0 h 10000"/>
              <a:gd name="connsiteX0" fmla="*/ 9995 w 10000"/>
              <a:gd name="connsiteY0" fmla="*/ 0 h 10149"/>
              <a:gd name="connsiteX1" fmla="*/ 9058 w 10000"/>
              <a:gd name="connsiteY1" fmla="*/ 1115 h 10149"/>
              <a:gd name="connsiteX2" fmla="*/ 859 w 10000"/>
              <a:gd name="connsiteY2" fmla="*/ 1785 h 10149"/>
              <a:gd name="connsiteX3" fmla="*/ 0 w 10000"/>
              <a:gd name="connsiteY3" fmla="*/ 1339 h 10149"/>
              <a:gd name="connsiteX4" fmla="*/ 2 w 10000"/>
              <a:gd name="connsiteY4" fmla="*/ 10149 h 10149"/>
              <a:gd name="connsiteX5" fmla="*/ 10000 w 10000"/>
              <a:gd name="connsiteY5" fmla="*/ 10000 h 10149"/>
              <a:gd name="connsiteX6" fmla="*/ 9995 w 10000"/>
              <a:gd name="connsiteY6" fmla="*/ 0 h 10149"/>
              <a:gd name="connsiteX0" fmla="*/ 9995 w 10000"/>
              <a:gd name="connsiteY0" fmla="*/ 0 h 10149"/>
              <a:gd name="connsiteX1" fmla="*/ 9058 w 10000"/>
              <a:gd name="connsiteY1" fmla="*/ 1115 h 10149"/>
              <a:gd name="connsiteX2" fmla="*/ 859 w 10000"/>
              <a:gd name="connsiteY2" fmla="*/ 1785 h 10149"/>
              <a:gd name="connsiteX3" fmla="*/ 0 w 10000"/>
              <a:gd name="connsiteY3" fmla="*/ 1339 h 10149"/>
              <a:gd name="connsiteX4" fmla="*/ 2 w 10000"/>
              <a:gd name="connsiteY4" fmla="*/ 10149 h 10149"/>
              <a:gd name="connsiteX5" fmla="*/ 10000 w 10000"/>
              <a:gd name="connsiteY5" fmla="*/ 10000 h 10149"/>
              <a:gd name="connsiteX6" fmla="*/ 9995 w 10000"/>
              <a:gd name="connsiteY6" fmla="*/ 0 h 10149"/>
              <a:gd name="connsiteX0" fmla="*/ 9995 w 10000"/>
              <a:gd name="connsiteY0" fmla="*/ 0 h 10155"/>
              <a:gd name="connsiteX1" fmla="*/ 9058 w 10000"/>
              <a:gd name="connsiteY1" fmla="*/ 1115 h 10155"/>
              <a:gd name="connsiteX2" fmla="*/ 859 w 10000"/>
              <a:gd name="connsiteY2" fmla="*/ 1785 h 10155"/>
              <a:gd name="connsiteX3" fmla="*/ 0 w 10000"/>
              <a:gd name="connsiteY3" fmla="*/ 1339 h 10155"/>
              <a:gd name="connsiteX4" fmla="*/ 0 w 10000"/>
              <a:gd name="connsiteY4" fmla="*/ 10155 h 10155"/>
              <a:gd name="connsiteX5" fmla="*/ 10000 w 10000"/>
              <a:gd name="connsiteY5" fmla="*/ 10000 h 10155"/>
              <a:gd name="connsiteX6" fmla="*/ 9995 w 10000"/>
              <a:gd name="connsiteY6" fmla="*/ 0 h 10155"/>
              <a:gd name="connsiteX0" fmla="*/ 9995 w 10000"/>
              <a:gd name="connsiteY0" fmla="*/ 0 h 10100"/>
              <a:gd name="connsiteX1" fmla="*/ 9058 w 10000"/>
              <a:gd name="connsiteY1" fmla="*/ 1115 h 10100"/>
              <a:gd name="connsiteX2" fmla="*/ 859 w 10000"/>
              <a:gd name="connsiteY2" fmla="*/ 1785 h 10100"/>
              <a:gd name="connsiteX3" fmla="*/ 0 w 10000"/>
              <a:gd name="connsiteY3" fmla="*/ 1339 h 10100"/>
              <a:gd name="connsiteX4" fmla="*/ 0 w 10000"/>
              <a:gd name="connsiteY4" fmla="*/ 10100 h 10100"/>
              <a:gd name="connsiteX5" fmla="*/ 10000 w 10000"/>
              <a:gd name="connsiteY5" fmla="*/ 10000 h 10100"/>
              <a:gd name="connsiteX6" fmla="*/ 9995 w 10000"/>
              <a:gd name="connsiteY6" fmla="*/ 0 h 10100"/>
              <a:gd name="connsiteX0" fmla="*/ 9995 w 10000"/>
              <a:gd name="connsiteY0" fmla="*/ 0 h 10144"/>
              <a:gd name="connsiteX1" fmla="*/ 9058 w 10000"/>
              <a:gd name="connsiteY1" fmla="*/ 1115 h 10144"/>
              <a:gd name="connsiteX2" fmla="*/ 859 w 10000"/>
              <a:gd name="connsiteY2" fmla="*/ 1785 h 10144"/>
              <a:gd name="connsiteX3" fmla="*/ 0 w 10000"/>
              <a:gd name="connsiteY3" fmla="*/ 1339 h 10144"/>
              <a:gd name="connsiteX4" fmla="*/ 0 w 10000"/>
              <a:gd name="connsiteY4" fmla="*/ 10144 h 10144"/>
              <a:gd name="connsiteX5" fmla="*/ 10000 w 10000"/>
              <a:gd name="connsiteY5" fmla="*/ 10000 h 10144"/>
              <a:gd name="connsiteX6" fmla="*/ 9995 w 10000"/>
              <a:gd name="connsiteY6" fmla="*/ 0 h 10144"/>
              <a:gd name="connsiteX0" fmla="*/ 9995 w 10000"/>
              <a:gd name="connsiteY0" fmla="*/ 0 h 10122"/>
              <a:gd name="connsiteX1" fmla="*/ 9058 w 10000"/>
              <a:gd name="connsiteY1" fmla="*/ 1115 h 10122"/>
              <a:gd name="connsiteX2" fmla="*/ 859 w 10000"/>
              <a:gd name="connsiteY2" fmla="*/ 1785 h 10122"/>
              <a:gd name="connsiteX3" fmla="*/ 0 w 10000"/>
              <a:gd name="connsiteY3" fmla="*/ 1339 h 10122"/>
              <a:gd name="connsiteX4" fmla="*/ 0 w 10000"/>
              <a:gd name="connsiteY4" fmla="*/ 10122 h 10122"/>
              <a:gd name="connsiteX5" fmla="*/ 10000 w 10000"/>
              <a:gd name="connsiteY5" fmla="*/ 10000 h 10122"/>
              <a:gd name="connsiteX6" fmla="*/ 9995 w 10000"/>
              <a:gd name="connsiteY6" fmla="*/ 0 h 10122"/>
              <a:gd name="connsiteX0" fmla="*/ 9995 w 10000"/>
              <a:gd name="connsiteY0" fmla="*/ 0 h 10144"/>
              <a:gd name="connsiteX1" fmla="*/ 9058 w 10000"/>
              <a:gd name="connsiteY1" fmla="*/ 1115 h 10144"/>
              <a:gd name="connsiteX2" fmla="*/ 859 w 10000"/>
              <a:gd name="connsiteY2" fmla="*/ 1785 h 10144"/>
              <a:gd name="connsiteX3" fmla="*/ 0 w 10000"/>
              <a:gd name="connsiteY3" fmla="*/ 1339 h 10144"/>
              <a:gd name="connsiteX4" fmla="*/ 0 w 10000"/>
              <a:gd name="connsiteY4" fmla="*/ 10144 h 10144"/>
              <a:gd name="connsiteX5" fmla="*/ 10000 w 10000"/>
              <a:gd name="connsiteY5" fmla="*/ 10000 h 10144"/>
              <a:gd name="connsiteX6" fmla="*/ 9995 w 10000"/>
              <a:gd name="connsiteY6" fmla="*/ 0 h 10144"/>
              <a:gd name="connsiteX0" fmla="*/ 9995 w 9995"/>
              <a:gd name="connsiteY0" fmla="*/ 0 h 10144"/>
              <a:gd name="connsiteX1" fmla="*/ 9058 w 9995"/>
              <a:gd name="connsiteY1" fmla="*/ 1115 h 10144"/>
              <a:gd name="connsiteX2" fmla="*/ 859 w 9995"/>
              <a:gd name="connsiteY2" fmla="*/ 1785 h 10144"/>
              <a:gd name="connsiteX3" fmla="*/ 0 w 9995"/>
              <a:gd name="connsiteY3" fmla="*/ 1339 h 10144"/>
              <a:gd name="connsiteX4" fmla="*/ 0 w 9995"/>
              <a:gd name="connsiteY4" fmla="*/ 10144 h 10144"/>
              <a:gd name="connsiteX5" fmla="*/ 9647 w 9995"/>
              <a:gd name="connsiteY5" fmla="*/ 9509 h 10144"/>
              <a:gd name="connsiteX6" fmla="*/ 9995 w 9995"/>
              <a:gd name="connsiteY6" fmla="*/ 0 h 10144"/>
              <a:gd name="connsiteX0" fmla="*/ 10000 w 11202"/>
              <a:gd name="connsiteY0" fmla="*/ 0 h 10000"/>
              <a:gd name="connsiteX1" fmla="*/ 9063 w 11202"/>
              <a:gd name="connsiteY1" fmla="*/ 1099 h 10000"/>
              <a:gd name="connsiteX2" fmla="*/ 859 w 11202"/>
              <a:gd name="connsiteY2" fmla="*/ 1760 h 10000"/>
              <a:gd name="connsiteX3" fmla="*/ 0 w 11202"/>
              <a:gd name="connsiteY3" fmla="*/ 1320 h 10000"/>
              <a:gd name="connsiteX4" fmla="*/ 0 w 11202"/>
              <a:gd name="connsiteY4" fmla="*/ 10000 h 10000"/>
              <a:gd name="connsiteX5" fmla="*/ 9652 w 11202"/>
              <a:gd name="connsiteY5" fmla="*/ 9374 h 10000"/>
              <a:gd name="connsiteX6" fmla="*/ 10000 w 11202"/>
              <a:gd name="connsiteY6" fmla="*/ 0 h 10000"/>
              <a:gd name="connsiteX0" fmla="*/ 10000 w 10020"/>
              <a:gd name="connsiteY0" fmla="*/ 0 h 10000"/>
              <a:gd name="connsiteX1" fmla="*/ 9063 w 10020"/>
              <a:gd name="connsiteY1" fmla="*/ 1099 h 10000"/>
              <a:gd name="connsiteX2" fmla="*/ 859 w 10020"/>
              <a:gd name="connsiteY2" fmla="*/ 1760 h 10000"/>
              <a:gd name="connsiteX3" fmla="*/ 0 w 10020"/>
              <a:gd name="connsiteY3" fmla="*/ 1320 h 10000"/>
              <a:gd name="connsiteX4" fmla="*/ 0 w 10020"/>
              <a:gd name="connsiteY4" fmla="*/ 10000 h 10000"/>
              <a:gd name="connsiteX5" fmla="*/ 9652 w 10020"/>
              <a:gd name="connsiteY5" fmla="*/ 9374 h 10000"/>
              <a:gd name="connsiteX6" fmla="*/ 10000 w 10020"/>
              <a:gd name="connsiteY6" fmla="*/ 0 h 10000"/>
              <a:gd name="connsiteX0" fmla="*/ 10000 w 10105"/>
              <a:gd name="connsiteY0" fmla="*/ 0 h 10000"/>
              <a:gd name="connsiteX1" fmla="*/ 9063 w 10105"/>
              <a:gd name="connsiteY1" fmla="*/ 1099 h 10000"/>
              <a:gd name="connsiteX2" fmla="*/ 859 w 10105"/>
              <a:gd name="connsiteY2" fmla="*/ 1760 h 10000"/>
              <a:gd name="connsiteX3" fmla="*/ 0 w 10105"/>
              <a:gd name="connsiteY3" fmla="*/ 1320 h 10000"/>
              <a:gd name="connsiteX4" fmla="*/ 0 w 10105"/>
              <a:gd name="connsiteY4" fmla="*/ 10000 h 10000"/>
              <a:gd name="connsiteX5" fmla="*/ 10002 w 10105"/>
              <a:gd name="connsiteY5" fmla="*/ 10000 h 10000"/>
              <a:gd name="connsiteX6" fmla="*/ 10000 w 10105"/>
              <a:gd name="connsiteY6" fmla="*/ 0 h 10000"/>
              <a:gd name="connsiteX0" fmla="*/ 10000 w 10096"/>
              <a:gd name="connsiteY0" fmla="*/ 0 h 10000"/>
              <a:gd name="connsiteX1" fmla="*/ 9063 w 10096"/>
              <a:gd name="connsiteY1" fmla="*/ 1099 h 10000"/>
              <a:gd name="connsiteX2" fmla="*/ 859 w 10096"/>
              <a:gd name="connsiteY2" fmla="*/ 1760 h 10000"/>
              <a:gd name="connsiteX3" fmla="*/ 0 w 10096"/>
              <a:gd name="connsiteY3" fmla="*/ 1320 h 10000"/>
              <a:gd name="connsiteX4" fmla="*/ 0 w 10096"/>
              <a:gd name="connsiteY4" fmla="*/ 10000 h 10000"/>
              <a:gd name="connsiteX5" fmla="*/ 10002 w 10096"/>
              <a:gd name="connsiteY5" fmla="*/ 10000 h 10000"/>
              <a:gd name="connsiteX6" fmla="*/ 10000 w 10096"/>
              <a:gd name="connsiteY6" fmla="*/ 0 h 10000"/>
              <a:gd name="connsiteX0" fmla="*/ 10000 w 10015"/>
              <a:gd name="connsiteY0" fmla="*/ 0 h 10000"/>
              <a:gd name="connsiteX1" fmla="*/ 9063 w 10015"/>
              <a:gd name="connsiteY1" fmla="*/ 1099 h 10000"/>
              <a:gd name="connsiteX2" fmla="*/ 859 w 10015"/>
              <a:gd name="connsiteY2" fmla="*/ 1760 h 10000"/>
              <a:gd name="connsiteX3" fmla="*/ 0 w 10015"/>
              <a:gd name="connsiteY3" fmla="*/ 1320 h 10000"/>
              <a:gd name="connsiteX4" fmla="*/ 0 w 10015"/>
              <a:gd name="connsiteY4" fmla="*/ 10000 h 10000"/>
              <a:gd name="connsiteX5" fmla="*/ 10002 w 10015"/>
              <a:gd name="connsiteY5" fmla="*/ 10000 h 10000"/>
              <a:gd name="connsiteX6" fmla="*/ 10000 w 10015"/>
              <a:gd name="connsiteY6" fmla="*/ 0 h 10000"/>
              <a:gd name="connsiteX0" fmla="*/ 10000 w 10043"/>
              <a:gd name="connsiteY0" fmla="*/ 0 h 10000"/>
              <a:gd name="connsiteX1" fmla="*/ 9063 w 10043"/>
              <a:gd name="connsiteY1" fmla="*/ 1099 h 10000"/>
              <a:gd name="connsiteX2" fmla="*/ 859 w 10043"/>
              <a:gd name="connsiteY2" fmla="*/ 1760 h 10000"/>
              <a:gd name="connsiteX3" fmla="*/ 0 w 10043"/>
              <a:gd name="connsiteY3" fmla="*/ 1320 h 10000"/>
              <a:gd name="connsiteX4" fmla="*/ 0 w 10043"/>
              <a:gd name="connsiteY4" fmla="*/ 10000 h 10000"/>
              <a:gd name="connsiteX5" fmla="*/ 10002 w 10043"/>
              <a:gd name="connsiteY5" fmla="*/ 10000 h 10000"/>
              <a:gd name="connsiteX6" fmla="*/ 10000 w 10043"/>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760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1000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98 w 10002"/>
              <a:gd name="connsiteY4" fmla="*/ 5071 h 10000"/>
              <a:gd name="connsiteX5" fmla="*/ 10002 w 10002"/>
              <a:gd name="connsiteY5" fmla="*/ 10000 h 10000"/>
              <a:gd name="connsiteX6" fmla="*/ 10000 w 10002"/>
              <a:gd name="connsiteY6" fmla="*/ 0 h 10000"/>
              <a:gd name="connsiteX0" fmla="*/ 10122 w 10124"/>
              <a:gd name="connsiteY0" fmla="*/ 0 h 10000"/>
              <a:gd name="connsiteX1" fmla="*/ 9185 w 10124"/>
              <a:gd name="connsiteY1" fmla="*/ 1099 h 10000"/>
              <a:gd name="connsiteX2" fmla="*/ 981 w 10124"/>
              <a:gd name="connsiteY2" fmla="*/ 1814 h 10000"/>
              <a:gd name="connsiteX3" fmla="*/ 122 w 10124"/>
              <a:gd name="connsiteY3" fmla="*/ 1320 h 10000"/>
              <a:gd name="connsiteX4" fmla="*/ 220 w 10124"/>
              <a:gd name="connsiteY4" fmla="*/ 5071 h 10000"/>
              <a:gd name="connsiteX5" fmla="*/ 10124 w 10124"/>
              <a:gd name="connsiteY5" fmla="*/ 10000 h 10000"/>
              <a:gd name="connsiteX6" fmla="*/ 10122 w 10124"/>
              <a:gd name="connsiteY6" fmla="*/ 0 h 10000"/>
              <a:gd name="connsiteX0" fmla="*/ 10122 w 10124"/>
              <a:gd name="connsiteY0" fmla="*/ 0 h 10000"/>
              <a:gd name="connsiteX1" fmla="*/ 9185 w 10124"/>
              <a:gd name="connsiteY1" fmla="*/ 1099 h 10000"/>
              <a:gd name="connsiteX2" fmla="*/ 981 w 10124"/>
              <a:gd name="connsiteY2" fmla="*/ 1814 h 10000"/>
              <a:gd name="connsiteX3" fmla="*/ 122 w 10124"/>
              <a:gd name="connsiteY3" fmla="*/ 1320 h 10000"/>
              <a:gd name="connsiteX4" fmla="*/ 220 w 10124"/>
              <a:gd name="connsiteY4" fmla="*/ 5071 h 10000"/>
              <a:gd name="connsiteX5" fmla="*/ 10124 w 10124"/>
              <a:gd name="connsiteY5" fmla="*/ 10000 h 10000"/>
              <a:gd name="connsiteX6" fmla="*/ 10122 w 10124"/>
              <a:gd name="connsiteY6" fmla="*/ 0 h 10000"/>
              <a:gd name="connsiteX0" fmla="*/ 10086 w 10088"/>
              <a:gd name="connsiteY0" fmla="*/ 0 h 10000"/>
              <a:gd name="connsiteX1" fmla="*/ 9149 w 10088"/>
              <a:gd name="connsiteY1" fmla="*/ 1099 h 10000"/>
              <a:gd name="connsiteX2" fmla="*/ 945 w 10088"/>
              <a:gd name="connsiteY2" fmla="*/ 1814 h 10000"/>
              <a:gd name="connsiteX3" fmla="*/ 86 w 10088"/>
              <a:gd name="connsiteY3" fmla="*/ 1320 h 10000"/>
              <a:gd name="connsiteX4" fmla="*/ 184 w 10088"/>
              <a:gd name="connsiteY4" fmla="*/ 5071 h 10000"/>
              <a:gd name="connsiteX5" fmla="*/ 10088 w 10088"/>
              <a:gd name="connsiteY5" fmla="*/ 10000 h 10000"/>
              <a:gd name="connsiteX6" fmla="*/ 10086 w 10088"/>
              <a:gd name="connsiteY6" fmla="*/ 0 h 10000"/>
              <a:gd name="connsiteX0" fmla="*/ 10086 w 10088"/>
              <a:gd name="connsiteY0" fmla="*/ 0 h 10000"/>
              <a:gd name="connsiteX1" fmla="*/ 9149 w 10088"/>
              <a:gd name="connsiteY1" fmla="*/ 1099 h 10000"/>
              <a:gd name="connsiteX2" fmla="*/ 945 w 10088"/>
              <a:gd name="connsiteY2" fmla="*/ 1814 h 10000"/>
              <a:gd name="connsiteX3" fmla="*/ 86 w 10088"/>
              <a:gd name="connsiteY3" fmla="*/ 1320 h 10000"/>
              <a:gd name="connsiteX4" fmla="*/ 184 w 10088"/>
              <a:gd name="connsiteY4" fmla="*/ 4881 h 10000"/>
              <a:gd name="connsiteX5" fmla="*/ 10088 w 10088"/>
              <a:gd name="connsiteY5" fmla="*/ 10000 h 10000"/>
              <a:gd name="connsiteX6" fmla="*/ 10086 w 10088"/>
              <a:gd name="connsiteY6" fmla="*/ 0 h 10000"/>
              <a:gd name="connsiteX0" fmla="*/ 10086 w 10088"/>
              <a:gd name="connsiteY0" fmla="*/ 0 h 10000"/>
              <a:gd name="connsiteX1" fmla="*/ 9149 w 10088"/>
              <a:gd name="connsiteY1" fmla="*/ 1099 h 10000"/>
              <a:gd name="connsiteX2" fmla="*/ 945 w 10088"/>
              <a:gd name="connsiteY2" fmla="*/ 1814 h 10000"/>
              <a:gd name="connsiteX3" fmla="*/ 86 w 10088"/>
              <a:gd name="connsiteY3" fmla="*/ 1320 h 10000"/>
              <a:gd name="connsiteX4" fmla="*/ 184 w 10088"/>
              <a:gd name="connsiteY4" fmla="*/ 4881 h 10000"/>
              <a:gd name="connsiteX5" fmla="*/ 10088 w 10088"/>
              <a:gd name="connsiteY5" fmla="*/ 10000 h 10000"/>
              <a:gd name="connsiteX6" fmla="*/ 10086 w 10088"/>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98 w 10002"/>
              <a:gd name="connsiteY4" fmla="*/ 4881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2 w 10002"/>
              <a:gd name="connsiteY4" fmla="*/ 5050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76 w 10002"/>
              <a:gd name="connsiteY4" fmla="*/ 5023 h 10000"/>
              <a:gd name="connsiteX5" fmla="*/ 10002 w 10002"/>
              <a:gd name="connsiteY5" fmla="*/ 10000 h 10000"/>
              <a:gd name="connsiteX6" fmla="*/ 10000 w 10002"/>
              <a:gd name="connsiteY6" fmla="*/ 0 h 10000"/>
              <a:gd name="connsiteX0" fmla="*/ 10000 w 10002"/>
              <a:gd name="connsiteY0" fmla="*/ 0 h 10000"/>
              <a:gd name="connsiteX1" fmla="*/ 9063 w 10002"/>
              <a:gd name="connsiteY1" fmla="*/ 1099 h 10000"/>
              <a:gd name="connsiteX2" fmla="*/ 859 w 10002"/>
              <a:gd name="connsiteY2" fmla="*/ 1814 h 10000"/>
              <a:gd name="connsiteX3" fmla="*/ 0 w 10002"/>
              <a:gd name="connsiteY3" fmla="*/ 1320 h 10000"/>
              <a:gd name="connsiteX4" fmla="*/ 0 w 10002"/>
              <a:gd name="connsiteY4" fmla="*/ 5050 h 10000"/>
              <a:gd name="connsiteX5" fmla="*/ 10002 w 10002"/>
              <a:gd name="connsiteY5" fmla="*/ 10000 h 10000"/>
              <a:gd name="connsiteX6" fmla="*/ 10000 w 10002"/>
              <a:gd name="connsiteY6" fmla="*/ 0 h 10000"/>
              <a:gd name="connsiteX0" fmla="*/ 10000 w 10000"/>
              <a:gd name="connsiteY0" fmla="*/ 0 h 7497"/>
              <a:gd name="connsiteX1" fmla="*/ 9063 w 10000"/>
              <a:gd name="connsiteY1" fmla="*/ 1099 h 7497"/>
              <a:gd name="connsiteX2" fmla="*/ 859 w 10000"/>
              <a:gd name="connsiteY2" fmla="*/ 1814 h 7497"/>
              <a:gd name="connsiteX3" fmla="*/ 0 w 10000"/>
              <a:gd name="connsiteY3" fmla="*/ 1320 h 7497"/>
              <a:gd name="connsiteX4" fmla="*/ 0 w 10000"/>
              <a:gd name="connsiteY4" fmla="*/ 5050 h 7497"/>
              <a:gd name="connsiteX5" fmla="*/ 9588 w 10000"/>
              <a:gd name="connsiteY5" fmla="*/ 7497 h 7497"/>
              <a:gd name="connsiteX6" fmla="*/ 10000 w 10000"/>
              <a:gd name="connsiteY6" fmla="*/ 0 h 7497"/>
              <a:gd name="connsiteX0" fmla="*/ 10000 w 10000"/>
              <a:gd name="connsiteY0" fmla="*/ 0 h 6736"/>
              <a:gd name="connsiteX1" fmla="*/ 9063 w 10000"/>
              <a:gd name="connsiteY1" fmla="*/ 1466 h 6736"/>
              <a:gd name="connsiteX2" fmla="*/ 859 w 10000"/>
              <a:gd name="connsiteY2" fmla="*/ 2420 h 6736"/>
              <a:gd name="connsiteX3" fmla="*/ 0 w 10000"/>
              <a:gd name="connsiteY3" fmla="*/ 1761 h 6736"/>
              <a:gd name="connsiteX4" fmla="*/ 0 w 10000"/>
              <a:gd name="connsiteY4" fmla="*/ 6736 h 6736"/>
              <a:gd name="connsiteX5" fmla="*/ 9863 w 10000"/>
              <a:gd name="connsiteY5" fmla="*/ 6559 h 6736"/>
              <a:gd name="connsiteX6" fmla="*/ 10000 w 10000"/>
              <a:gd name="connsiteY6" fmla="*/ 0 h 6736"/>
              <a:gd name="connsiteX0" fmla="*/ 10000 w 10000"/>
              <a:gd name="connsiteY0" fmla="*/ 0 h 10006"/>
              <a:gd name="connsiteX1" fmla="*/ 9063 w 10000"/>
              <a:gd name="connsiteY1" fmla="*/ 2176 h 10006"/>
              <a:gd name="connsiteX2" fmla="*/ 859 w 10000"/>
              <a:gd name="connsiteY2" fmla="*/ 3593 h 10006"/>
              <a:gd name="connsiteX3" fmla="*/ 0 w 10000"/>
              <a:gd name="connsiteY3" fmla="*/ 2614 h 10006"/>
              <a:gd name="connsiteX4" fmla="*/ 0 w 10000"/>
              <a:gd name="connsiteY4" fmla="*/ 10000 h 10006"/>
              <a:gd name="connsiteX5" fmla="*/ 10000 w 10000"/>
              <a:gd name="connsiteY5" fmla="*/ 10006 h 10006"/>
              <a:gd name="connsiteX6" fmla="*/ 10000 w 10000"/>
              <a:gd name="connsiteY6" fmla="*/ 0 h 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6">
                <a:moveTo>
                  <a:pt x="10000" y="0"/>
                </a:moveTo>
                <a:cubicBezTo>
                  <a:pt x="9766" y="435"/>
                  <a:pt x="9385" y="1216"/>
                  <a:pt x="9063" y="2176"/>
                </a:cubicBezTo>
                <a:cubicBezTo>
                  <a:pt x="6797" y="8281"/>
                  <a:pt x="5781" y="11004"/>
                  <a:pt x="859" y="3593"/>
                </a:cubicBezTo>
                <a:cubicBezTo>
                  <a:pt x="547" y="3159"/>
                  <a:pt x="313" y="2837"/>
                  <a:pt x="0" y="2614"/>
                </a:cubicBezTo>
                <a:cubicBezTo>
                  <a:pt x="1" y="5741"/>
                  <a:pt x="-1" y="8412"/>
                  <a:pt x="0" y="10000"/>
                </a:cubicBezTo>
                <a:lnTo>
                  <a:pt x="10000" y="10006"/>
                </a:lnTo>
                <a:cubicBezTo>
                  <a:pt x="9999" y="6512"/>
                  <a:pt x="10001" y="2828"/>
                  <a:pt x="10000"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612691F9-5B37-4164-B8B1-25D35CC39266}"/>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C436CCA-354C-4FF1-B3CE-B1D183A73F06}"/>
              </a:ext>
            </a:extLst>
          </p:cNvPr>
          <p:cNvSpPr>
            <a:spLocks noGrp="1"/>
          </p:cNvSpPr>
          <p:nvPr>
            <p:ph idx="1"/>
          </p:nvPr>
        </p:nvSpPr>
        <p:spPr>
          <a:xfrm>
            <a:off x="503999" y="1808166"/>
            <a:ext cx="9587737" cy="34835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E2A6EDD5-B586-499C-979E-9EF1876F60E9}"/>
              </a:ext>
            </a:extLst>
          </p:cNvPr>
          <p:cNvSpPr>
            <a:spLocks noGrp="1"/>
          </p:cNvSpPr>
          <p:nvPr>
            <p:ph type="dt" sz="half" idx="10"/>
          </p:nvPr>
        </p:nvSpPr>
        <p:spPr/>
        <p:txBody>
          <a:bodyPr/>
          <a:lstStyle/>
          <a:p>
            <a:fld id="{5E82E8F0-F530-4CDB-A45E-8AB774EAAB8B}" type="datetime1">
              <a:rPr lang="en-US" smtClean="0"/>
              <a:t>4/12/2024</a:t>
            </a:fld>
            <a:endParaRPr lang="en-GB" dirty="0"/>
          </a:p>
        </p:txBody>
      </p:sp>
      <p:sp>
        <p:nvSpPr>
          <p:cNvPr id="5" name="Footer Placeholder 4">
            <a:extLst>
              <a:ext uri="{FF2B5EF4-FFF2-40B4-BE49-F238E27FC236}">
                <a16:creationId xmlns:a16="http://schemas.microsoft.com/office/drawing/2014/main" id="{631643AB-08B6-4CA1-B850-D966D61C7B5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6345900-B974-4DCE-AC00-6F4ECB097063}"/>
              </a:ext>
            </a:extLst>
          </p:cNvPr>
          <p:cNvSpPr>
            <a:spLocks noGrp="1"/>
          </p:cNvSpPr>
          <p:nvPr>
            <p:ph type="sldNum" sz="quarter" idx="12"/>
          </p:nvPr>
        </p:nvSpPr>
        <p:spPr/>
        <p:txBody>
          <a:bodyPr/>
          <a:lstStyle/>
          <a:p>
            <a:fld id="{7CEFE087-F4A6-4AEE-BB57-A1C008D50EF6}" type="slidenum">
              <a:rPr lang="en-GB" smtClean="0"/>
              <a:t>‹#›</a:t>
            </a:fld>
            <a:endParaRPr lang="en-GB" dirty="0"/>
          </a:p>
        </p:txBody>
      </p:sp>
      <p:cxnSp>
        <p:nvCxnSpPr>
          <p:cNvPr id="8" name="Straight Connector 7">
            <a:extLst>
              <a:ext uri="{FF2B5EF4-FFF2-40B4-BE49-F238E27FC236}">
                <a16:creationId xmlns:a16="http://schemas.microsoft.com/office/drawing/2014/main" id="{7FD233F9-4053-44D6-8628-5DB5E226FE70}"/>
              </a:ext>
            </a:extLst>
          </p:cNvPr>
          <p:cNvCxnSpPr>
            <a:cxnSpLocks/>
          </p:cNvCxnSpPr>
          <p:nvPr userDrawn="1"/>
        </p:nvCxnSpPr>
        <p:spPr>
          <a:xfrm>
            <a:off x="503998" y="863396"/>
            <a:ext cx="9587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BD69BDD-48E4-4D7F-8FB7-3785DACD4A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000" y="180000"/>
            <a:ext cx="1440000" cy="1440000"/>
          </a:xfrm>
          <a:prstGeom prst="rect">
            <a:avLst/>
          </a:prstGeom>
        </p:spPr>
      </p:pic>
    </p:spTree>
    <p:extLst>
      <p:ext uri="{BB962C8B-B14F-4D97-AF65-F5344CB8AC3E}">
        <p14:creationId xmlns:p14="http://schemas.microsoft.com/office/powerpoint/2010/main" val="58939375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17799-7E84-4BD2-8EE4-8DFEA2ABBDAD}"/>
              </a:ext>
            </a:extLst>
          </p:cNvPr>
          <p:cNvSpPr>
            <a:spLocks noGrp="1"/>
          </p:cNvSpPr>
          <p:nvPr>
            <p:ph type="title"/>
          </p:nvPr>
        </p:nvSpPr>
        <p:spPr>
          <a:xfrm>
            <a:off x="504000" y="1"/>
            <a:ext cx="9587738" cy="765174"/>
          </a:xfrm>
          <a:prstGeom prst="rect">
            <a:avLst/>
          </a:prstGeom>
        </p:spPr>
        <p:txBody>
          <a:bodyPr vert="horz" lIns="0" tIns="0" rIns="0" bIns="0" rtlCol="0" anchor="b" anchorCtr="0">
            <a:no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021AA020-13C5-4508-AD64-71D2A005CE1D}"/>
              </a:ext>
            </a:extLst>
          </p:cNvPr>
          <p:cNvSpPr>
            <a:spLocks noGrp="1"/>
          </p:cNvSpPr>
          <p:nvPr>
            <p:ph type="body" idx="1"/>
          </p:nvPr>
        </p:nvSpPr>
        <p:spPr>
          <a:xfrm>
            <a:off x="503999" y="1808165"/>
            <a:ext cx="9587737" cy="414178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a:extLst>
              <a:ext uri="{FF2B5EF4-FFF2-40B4-BE49-F238E27FC236}">
                <a16:creationId xmlns:a16="http://schemas.microsoft.com/office/drawing/2014/main" id="{566F4435-77F5-4D5B-B279-29E6E3CF9E5E}"/>
              </a:ext>
            </a:extLst>
          </p:cNvPr>
          <p:cNvSpPr>
            <a:spLocks noGrp="1"/>
          </p:cNvSpPr>
          <p:nvPr>
            <p:ph type="dt" sz="half" idx="2"/>
          </p:nvPr>
        </p:nvSpPr>
        <p:spPr>
          <a:xfrm>
            <a:off x="504000" y="6456633"/>
            <a:ext cx="2880000" cy="401366"/>
          </a:xfrm>
          <a:prstGeom prst="rect">
            <a:avLst/>
          </a:prstGeom>
        </p:spPr>
        <p:txBody>
          <a:bodyPr vert="horz" lIns="0" tIns="0" rIns="0" bIns="0" rtlCol="0" anchor="t" anchorCtr="0"/>
          <a:lstStyle>
            <a:lvl1pPr algn="l">
              <a:defRPr sz="1200">
                <a:solidFill>
                  <a:schemeClr val="tx1"/>
                </a:solidFill>
              </a:defRPr>
            </a:lvl1pPr>
          </a:lstStyle>
          <a:p>
            <a:fld id="{C0EAEAB6-F457-47D3-AE52-83DDD02B7304}" type="datetime1">
              <a:rPr lang="en-US" smtClean="0"/>
              <a:t>4/12/2024</a:t>
            </a:fld>
            <a:endParaRPr lang="en-GB" dirty="0"/>
          </a:p>
        </p:txBody>
      </p:sp>
      <p:sp>
        <p:nvSpPr>
          <p:cNvPr id="5" name="Footer Placeholder 4">
            <a:extLst>
              <a:ext uri="{FF2B5EF4-FFF2-40B4-BE49-F238E27FC236}">
                <a16:creationId xmlns:a16="http://schemas.microsoft.com/office/drawing/2014/main" id="{9E5C5C2D-E5CB-4A2A-89B0-5D798EC0AEC8}"/>
              </a:ext>
            </a:extLst>
          </p:cNvPr>
          <p:cNvSpPr>
            <a:spLocks noGrp="1"/>
          </p:cNvSpPr>
          <p:nvPr>
            <p:ph type="ftr" sz="quarter" idx="3"/>
          </p:nvPr>
        </p:nvSpPr>
        <p:spPr>
          <a:xfrm>
            <a:off x="3384000" y="6456633"/>
            <a:ext cx="7405920" cy="401367"/>
          </a:xfrm>
          <a:prstGeom prst="rect">
            <a:avLst/>
          </a:prstGeom>
        </p:spPr>
        <p:txBody>
          <a:bodyPr vert="horz" lIns="0" tIns="0" rIns="0" bIns="0" rtlCol="0" anchor="t" anchorCtr="0"/>
          <a:lstStyle>
            <a:lvl1pPr algn="r">
              <a:defRPr sz="120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E2745862-10EE-4CCA-84FD-067E115D59B3}"/>
              </a:ext>
            </a:extLst>
          </p:cNvPr>
          <p:cNvSpPr>
            <a:spLocks noGrp="1"/>
          </p:cNvSpPr>
          <p:nvPr>
            <p:ph type="sldNum" sz="quarter" idx="4"/>
          </p:nvPr>
        </p:nvSpPr>
        <p:spPr>
          <a:xfrm>
            <a:off x="10789920" y="6456633"/>
            <a:ext cx="898080" cy="401367"/>
          </a:xfrm>
          <a:prstGeom prst="rect">
            <a:avLst/>
          </a:prstGeom>
        </p:spPr>
        <p:txBody>
          <a:bodyPr vert="horz" lIns="0" tIns="0" rIns="0" bIns="0" rtlCol="0" anchor="t" anchorCtr="0"/>
          <a:lstStyle>
            <a:lvl1pPr algn="r">
              <a:defRPr sz="1200">
                <a:solidFill>
                  <a:schemeClr val="tx1"/>
                </a:solidFill>
              </a:defRPr>
            </a:lvl1pPr>
          </a:lstStyle>
          <a:p>
            <a:fld id="{7CEFE087-F4A6-4AEE-BB57-A1C008D50EF6}" type="slidenum">
              <a:rPr lang="en-GB" smtClean="0"/>
              <a:pPr/>
              <a:t>‹#›</a:t>
            </a:fld>
            <a:endParaRPr lang="en-GB" dirty="0"/>
          </a:p>
        </p:txBody>
      </p:sp>
    </p:spTree>
    <p:extLst>
      <p:ext uri="{BB962C8B-B14F-4D97-AF65-F5344CB8AC3E}">
        <p14:creationId xmlns:p14="http://schemas.microsoft.com/office/powerpoint/2010/main" val="8081425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6" r:id="rId4"/>
    <p:sldLayoutId id="2147483667" r:id="rId5"/>
    <p:sldLayoutId id="2147483668" r:id="rId6"/>
    <p:sldLayoutId id="2147483650" r:id="rId7"/>
    <p:sldLayoutId id="2147483677" r:id="rId8"/>
    <p:sldLayoutId id="2147483674" r:id="rId9"/>
    <p:sldLayoutId id="2147483664" r:id="rId10"/>
    <p:sldLayoutId id="2147483665" r:id="rId11"/>
    <p:sldLayoutId id="2147483678" r:id="rId12"/>
    <p:sldLayoutId id="2147483679" r:id="rId13"/>
    <p:sldLayoutId id="2147483651" r:id="rId14"/>
    <p:sldLayoutId id="2147483662" r:id="rId15"/>
    <p:sldLayoutId id="2147483663" r:id="rId16"/>
    <p:sldLayoutId id="2147483669" r:id="rId17"/>
    <p:sldLayoutId id="2147483670" r:id="rId18"/>
    <p:sldLayoutId id="2147483671" r:id="rId19"/>
    <p:sldLayoutId id="2147483652" r:id="rId20"/>
    <p:sldLayoutId id="2147483675" r:id="rId21"/>
    <p:sldLayoutId id="2147483672" r:id="rId22"/>
    <p:sldLayoutId id="2147483673" r:id="rId23"/>
    <p:sldLayoutId id="2147483676" r:id="rId24"/>
    <p:sldLayoutId id="2147483654" r:id="rId25"/>
    <p:sldLayoutId id="2147483655" r:id="rId26"/>
  </p:sldLayoutIdLst>
  <p:transition>
    <p:fade/>
  </p:transition>
  <p:hf sldNum="0" hdr="0" ftr="0"/>
  <p:txStyles>
    <p:titleStyle>
      <a:lvl1pPr algn="l" defTabSz="914400" rtl="0" eaLnBrk="1" latinLnBrk="0" hangingPunct="1">
        <a:lnSpc>
          <a:spcPct val="100000"/>
        </a:lnSpc>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j-lt"/>
          <a:ea typeface="+mn-ea"/>
          <a:cs typeface="+mn-cs"/>
        </a:defRPr>
      </a:lvl2pPr>
      <a:lvl3pPr marL="265113" indent="-265113" algn="l" defTabSz="914400" rtl="0" eaLnBrk="1" latinLnBrk="0" hangingPunct="1">
        <a:lnSpc>
          <a:spcPct val="9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3pPr>
      <a:lvl4pPr marL="536575" indent="-271463" algn="l" defTabSz="914400" rtl="0" eaLnBrk="1" latinLnBrk="0" hangingPunct="1">
        <a:lnSpc>
          <a:spcPct val="90000"/>
        </a:lnSpc>
        <a:spcBef>
          <a:spcPts val="500"/>
        </a:spcBef>
        <a:spcAft>
          <a:spcPts val="300"/>
        </a:spcAft>
        <a:buFont typeface="Arial" panose="020B0604020202020204" pitchFamily="34" charset="0"/>
        <a:buChar char="–"/>
        <a:defRPr sz="1600" kern="1200">
          <a:solidFill>
            <a:schemeClr val="tx1"/>
          </a:solidFill>
          <a:latin typeface="+mn-lt"/>
          <a:ea typeface="+mn-ea"/>
          <a:cs typeface="+mn-cs"/>
        </a:defRPr>
      </a:lvl4pPr>
      <a:lvl5pPr marL="808038" indent="-271463" algn="l" defTabSz="914400" rtl="0" eaLnBrk="1" latinLnBrk="0" hangingPunct="1">
        <a:lnSpc>
          <a:spcPct val="90000"/>
        </a:lnSpc>
        <a:spcBef>
          <a:spcPts val="500"/>
        </a:spcBef>
        <a:spcAft>
          <a:spcPts val="3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orient="horz" pos="1139" userDrawn="1">
          <p15:clr>
            <a:srgbClr val="F26B43"/>
          </p15:clr>
        </p15:guide>
        <p15:guide id="3" orient="horz" pos="3748" userDrawn="1">
          <p15:clr>
            <a:srgbClr val="F26B43"/>
          </p15:clr>
        </p15:guide>
        <p15:guide id="4" pos="325" userDrawn="1">
          <p15:clr>
            <a:srgbClr val="F26B43"/>
          </p15:clr>
        </p15:guide>
        <p15:guide id="5" pos="635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8C1D49C-B4B8-DEDD-CE8C-7E251DC93EA0}"/>
              </a:ext>
            </a:extLst>
          </p:cNvPr>
          <p:cNvSpPr>
            <a:spLocks noGrp="1"/>
          </p:cNvSpPr>
          <p:nvPr>
            <p:ph type="body" sz="quarter" idx="13"/>
          </p:nvPr>
        </p:nvSpPr>
        <p:spPr>
          <a:xfrm>
            <a:off x="387618" y="4420512"/>
            <a:ext cx="6779919" cy="2238752"/>
          </a:xfrm>
        </p:spPr>
        <p:txBody>
          <a:bodyPr/>
          <a:lstStyle/>
          <a:p>
            <a:pPr marL="285750" indent="-285750">
              <a:buBlip>
                <a:blip r:embed="rId3"/>
              </a:buBlip>
            </a:pPr>
            <a:r>
              <a:rPr lang="en-US" sz="1800" b="0" i="0" dirty="0">
                <a:solidFill>
                  <a:srgbClr val="000000"/>
                </a:solidFill>
                <a:effectLst/>
                <a:latin typeface="Work Sans" pitchFamily="2" charset="0"/>
              </a:rPr>
              <a:t>As a class, look at the pictures of different dog breeds.</a:t>
            </a:r>
          </a:p>
          <a:p>
            <a:pPr marL="285750" indent="-285750">
              <a:buBlip>
                <a:blip r:embed="rId3"/>
              </a:buBlip>
            </a:pPr>
            <a:r>
              <a:rPr lang="en-US" sz="1800" b="0" i="0" dirty="0">
                <a:solidFill>
                  <a:srgbClr val="000000"/>
                </a:solidFill>
                <a:effectLst/>
                <a:latin typeface="Work Sans" pitchFamily="2" charset="0"/>
              </a:rPr>
              <a:t>The first picture is the breed of dog in the past, and the second is how that breed looks today. </a:t>
            </a:r>
          </a:p>
          <a:p>
            <a:pPr marL="285750" indent="-285750">
              <a:buBlip>
                <a:blip r:embed="rId3"/>
              </a:buBlip>
            </a:pPr>
            <a:r>
              <a:rPr lang="en-US" sz="1800" b="0" i="0" dirty="0">
                <a:solidFill>
                  <a:srgbClr val="000000"/>
                </a:solidFill>
                <a:effectLst/>
                <a:latin typeface="Work Sans" pitchFamily="2" charset="0"/>
              </a:rPr>
              <a:t>List the differences you see in each of the dogs’ appearance.</a:t>
            </a:r>
            <a:endParaRPr lang="en-GB" sz="1800" dirty="0">
              <a:solidFill>
                <a:schemeClr val="bg1"/>
              </a:solidFill>
              <a:latin typeface="Work Sans" pitchFamily="2" charset="0"/>
            </a:endParaRPr>
          </a:p>
        </p:txBody>
      </p:sp>
      <p:sp>
        <p:nvSpPr>
          <p:cNvPr id="2" name="Title 1">
            <a:extLst>
              <a:ext uri="{FF2B5EF4-FFF2-40B4-BE49-F238E27FC236}">
                <a16:creationId xmlns:a16="http://schemas.microsoft.com/office/drawing/2014/main" id="{2B66D741-6648-494E-821C-40E1C931A827}"/>
              </a:ext>
            </a:extLst>
          </p:cNvPr>
          <p:cNvSpPr>
            <a:spLocks noGrp="1"/>
          </p:cNvSpPr>
          <p:nvPr>
            <p:ph type="ctrTitle" idx="4294967295"/>
          </p:nvPr>
        </p:nvSpPr>
        <p:spPr>
          <a:xfrm rot="21120000">
            <a:off x="528093" y="1864850"/>
            <a:ext cx="7886945" cy="885825"/>
          </a:xfrm>
        </p:spPr>
        <p:txBody>
          <a:bodyPr/>
          <a:lstStyle/>
          <a:p>
            <a:r>
              <a:rPr lang="en-GB" sz="8800" b="1" dirty="0">
                <a:latin typeface="Work Sans"/>
              </a:rPr>
              <a:t>How have dogs changed</a:t>
            </a:r>
            <a:endParaRPr lang="en-GB" sz="8800" b="1" dirty="0">
              <a:solidFill>
                <a:schemeClr val="accent1"/>
              </a:solidFill>
              <a:latin typeface="Work Sans"/>
            </a:endParaRPr>
          </a:p>
        </p:txBody>
      </p:sp>
      <p:sp>
        <p:nvSpPr>
          <p:cNvPr id="12" name="TextBox 11">
            <a:extLst>
              <a:ext uri="{FF2B5EF4-FFF2-40B4-BE49-F238E27FC236}">
                <a16:creationId xmlns:a16="http://schemas.microsoft.com/office/drawing/2014/main" id="{A4A3F82B-08D1-132A-C99A-C2330B28874C}"/>
              </a:ext>
            </a:extLst>
          </p:cNvPr>
          <p:cNvSpPr txBox="1"/>
          <p:nvPr/>
        </p:nvSpPr>
        <p:spPr>
          <a:xfrm>
            <a:off x="1348043" y="2836362"/>
            <a:ext cx="6565660" cy="1446550"/>
          </a:xfrm>
          <a:prstGeom prst="rect">
            <a:avLst/>
          </a:prstGeom>
          <a:noFill/>
        </p:spPr>
        <p:txBody>
          <a:bodyPr wrap="square">
            <a:spAutoFit/>
          </a:bodyPr>
          <a:lstStyle/>
          <a:p>
            <a:r>
              <a:rPr lang="en-GB" sz="8800" b="1" dirty="0">
                <a:solidFill>
                  <a:schemeClr val="bg1"/>
                </a:solidFill>
                <a:latin typeface="Work Sans"/>
              </a:rPr>
              <a:t>over time?</a:t>
            </a:r>
          </a:p>
        </p:txBody>
      </p:sp>
      <p:pic>
        <p:nvPicPr>
          <p:cNvPr id="3" name="Picture 2" descr="A cartoon of a person and a child&#10;&#10;Description automatically generated">
            <a:extLst>
              <a:ext uri="{FF2B5EF4-FFF2-40B4-BE49-F238E27FC236}">
                <a16:creationId xmlns:a16="http://schemas.microsoft.com/office/drawing/2014/main" id="{42CB2DEA-2702-C140-D77D-1FE44BCF72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004536" y="2224661"/>
            <a:ext cx="5937301" cy="4711711"/>
          </a:xfrm>
          <a:prstGeom prst="rect">
            <a:avLst/>
          </a:prstGeom>
        </p:spPr>
      </p:pic>
      <p:sp>
        <p:nvSpPr>
          <p:cNvPr id="8" name="TextBox 7">
            <a:extLst>
              <a:ext uri="{FF2B5EF4-FFF2-40B4-BE49-F238E27FC236}">
                <a16:creationId xmlns:a16="http://schemas.microsoft.com/office/drawing/2014/main" id="{55140F64-9565-0247-F7F1-8CB8ED42A5D7}"/>
              </a:ext>
            </a:extLst>
          </p:cNvPr>
          <p:cNvSpPr txBox="1"/>
          <p:nvPr/>
        </p:nvSpPr>
        <p:spPr>
          <a:xfrm>
            <a:off x="84397" y="6310489"/>
            <a:ext cx="8088759" cy="547511"/>
          </a:xfrm>
          <a:prstGeom prst="rect">
            <a:avLst/>
          </a:prstGeom>
          <a:noFill/>
        </p:spPr>
        <p:txBody>
          <a:bodyPr wrap="square" lIns="0" tIns="0" rIns="0" bIns="0" rtlCol="0">
            <a:noAutofit/>
          </a:bodyPr>
          <a:lstStyle/>
          <a:p>
            <a:pPr algn="l"/>
            <a:r>
              <a:rPr lang="en-US" b="1" dirty="0">
                <a:solidFill>
                  <a:srgbClr val="000000"/>
                </a:solidFill>
                <a:latin typeface="Work Sans" pitchFamily="2" charset="0"/>
              </a:rPr>
              <a:t>l</a:t>
            </a:r>
            <a:r>
              <a:rPr lang="en-US" b="1" i="0" dirty="0">
                <a:solidFill>
                  <a:srgbClr val="000000"/>
                </a:solidFill>
                <a:effectLst/>
                <a:latin typeface="Work Sans" pitchFamily="2" charset="0"/>
              </a:rPr>
              <a:t>earnwithdogstrust.org.uk</a:t>
            </a:r>
            <a:br>
              <a:rPr lang="en-US" sz="1200" b="0" i="0" dirty="0">
                <a:solidFill>
                  <a:srgbClr val="000000"/>
                </a:solidFill>
                <a:effectLst/>
                <a:latin typeface="Work Sans" pitchFamily="2" charset="0"/>
              </a:rPr>
            </a:br>
            <a:r>
              <a:rPr lang="en-US" sz="1200" b="0" i="0" dirty="0">
                <a:solidFill>
                  <a:srgbClr val="000000"/>
                </a:solidFill>
                <a:effectLst/>
                <a:latin typeface="Work Sans" pitchFamily="2" charset="0"/>
              </a:rPr>
              <a:t>©Dogs Trust 2023       Registered charity numbers: 227523 &amp; SC037843       </a:t>
            </a:r>
            <a:r>
              <a:rPr lang="en-US" sz="1200" b="1" i="0" dirty="0">
                <a:solidFill>
                  <a:srgbClr val="000000"/>
                </a:solidFill>
                <a:effectLst/>
                <a:latin typeface="Work Sans" pitchFamily="2" charset="0"/>
              </a:rPr>
              <a:t>A dog is for life® </a:t>
            </a:r>
            <a:endParaRPr lang="en-GB" sz="1200" b="1" dirty="0" err="1">
              <a:latin typeface="Work Sans" pitchFamily="2" charset="0"/>
            </a:endParaRPr>
          </a:p>
        </p:txBody>
      </p:sp>
    </p:spTree>
    <p:extLst>
      <p:ext uri="{BB962C8B-B14F-4D97-AF65-F5344CB8AC3E}">
        <p14:creationId xmlns:p14="http://schemas.microsoft.com/office/powerpoint/2010/main" val="187046206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31A9-3761-C9D6-74C8-5ABBEAFE9683}"/>
              </a:ext>
            </a:extLst>
          </p:cNvPr>
          <p:cNvSpPr>
            <a:spLocks noGrp="1"/>
          </p:cNvSpPr>
          <p:nvPr>
            <p:ph type="title"/>
          </p:nvPr>
        </p:nvSpPr>
        <p:spPr/>
        <p:txBody>
          <a:bodyPr/>
          <a:lstStyle/>
          <a:p>
            <a:pPr>
              <a:lnSpc>
                <a:spcPct val="107000"/>
              </a:lnSpc>
              <a:spcAft>
                <a:spcPts val="800"/>
              </a:spcAft>
            </a:pPr>
            <a:r>
              <a:rPr lang="en-GB" sz="3200" b="1" dirty="0">
                <a:effectLst/>
                <a:latin typeface="Work Sans" pitchFamily="2" charset="0"/>
                <a:ea typeface="Calibri" panose="020F0502020204030204" pitchFamily="34" charset="0"/>
                <a:cs typeface="Times New Roman" panose="02020603050405020304" pitchFamily="18" charset="0"/>
              </a:rPr>
              <a:t>Basset Hound</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A9B63C4-7883-3B33-EA83-49EC6591A3A2}"/>
              </a:ext>
            </a:extLst>
          </p:cNvPr>
          <p:cNvSpPr txBox="1"/>
          <p:nvPr/>
        </p:nvSpPr>
        <p:spPr>
          <a:xfrm>
            <a:off x="3050381" y="3244334"/>
            <a:ext cx="6100762" cy="369332"/>
          </a:xfrm>
          <a:prstGeom prst="rect">
            <a:avLst/>
          </a:prstGeom>
          <a:noFill/>
        </p:spPr>
        <p:txBody>
          <a:bodyPr wrap="square">
            <a:spAutoFit/>
          </a:bodyPr>
          <a:lstStyle/>
          <a:p>
            <a:endParaRPr lang="en-GB" dirty="0"/>
          </a:p>
        </p:txBody>
      </p:sp>
      <p:sp>
        <p:nvSpPr>
          <p:cNvPr id="9" name="TextBox 8">
            <a:extLst>
              <a:ext uri="{FF2B5EF4-FFF2-40B4-BE49-F238E27FC236}">
                <a16:creationId xmlns:a16="http://schemas.microsoft.com/office/drawing/2014/main" id="{640779F9-C2D2-04E6-A50A-C24857A560AB}"/>
              </a:ext>
            </a:extLst>
          </p:cNvPr>
          <p:cNvSpPr txBox="1"/>
          <p:nvPr/>
        </p:nvSpPr>
        <p:spPr>
          <a:xfrm>
            <a:off x="3050381" y="3244334"/>
            <a:ext cx="6100762" cy="369332"/>
          </a:xfrm>
          <a:prstGeom prst="rect">
            <a:avLst/>
          </a:prstGeom>
          <a:noFill/>
        </p:spPr>
        <p:txBody>
          <a:bodyPr wrap="square">
            <a:spAutoFit/>
          </a:bodyPr>
          <a:lstStyle/>
          <a:p>
            <a:endParaRPr lang="en-GB" dirty="0"/>
          </a:p>
        </p:txBody>
      </p:sp>
      <p:pic>
        <p:nvPicPr>
          <p:cNvPr id="1026" name="Picture 2" descr="Basset Hound History: A Noble Clown &amp; Loyal Hunting Dog ...">
            <a:extLst>
              <a:ext uri="{FF2B5EF4-FFF2-40B4-BE49-F238E27FC236}">
                <a16:creationId xmlns:a16="http://schemas.microsoft.com/office/drawing/2014/main" id="{66719739-4BF2-AAF3-1823-C7B517DB2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4000" y="1636930"/>
            <a:ext cx="5129213" cy="3419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asset Hound – Brit">
            <a:extLst>
              <a:ext uri="{FF2B5EF4-FFF2-40B4-BE49-F238E27FC236}">
                <a16:creationId xmlns:a16="http://schemas.microsoft.com/office/drawing/2014/main" id="{E4564899-7E02-D435-11E3-1F1B902B20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5195" y="1636930"/>
            <a:ext cx="5130005" cy="341947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6F68DC92-F826-33D5-0A21-B422C6D21BCC}"/>
              </a:ext>
            </a:extLst>
          </p:cNvPr>
          <p:cNvSpPr/>
          <p:nvPr/>
        </p:nvSpPr>
        <p:spPr>
          <a:xfrm>
            <a:off x="371475" y="4533900"/>
            <a:ext cx="1390650" cy="5225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Work Sans" pitchFamily="2" charset="0"/>
              </a:rPr>
              <a:t>Past</a:t>
            </a:r>
          </a:p>
        </p:txBody>
      </p:sp>
      <p:sp>
        <p:nvSpPr>
          <p:cNvPr id="13" name="Rectangle: Rounded Corners 12">
            <a:extLst>
              <a:ext uri="{FF2B5EF4-FFF2-40B4-BE49-F238E27FC236}">
                <a16:creationId xmlns:a16="http://schemas.microsoft.com/office/drawing/2014/main" id="{F4C91046-5B43-FC3C-1CFF-6992E69960D8}"/>
              </a:ext>
            </a:extLst>
          </p:cNvPr>
          <p:cNvSpPr/>
          <p:nvPr/>
        </p:nvSpPr>
        <p:spPr>
          <a:xfrm>
            <a:off x="5863464" y="4533900"/>
            <a:ext cx="1390650" cy="5225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Work Sans" pitchFamily="2" charset="0"/>
              </a:rPr>
              <a:t>Present</a:t>
            </a:r>
          </a:p>
        </p:txBody>
      </p:sp>
    </p:spTree>
    <p:extLst>
      <p:ext uri="{BB962C8B-B14F-4D97-AF65-F5344CB8AC3E}">
        <p14:creationId xmlns:p14="http://schemas.microsoft.com/office/powerpoint/2010/main" val="3712702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1000"/>
                                        <p:tgtEl>
                                          <p:spTgt spid="1030"/>
                                        </p:tgtEl>
                                      </p:cBhvr>
                                    </p:animEffect>
                                    <p:anim calcmode="lin" valueType="num">
                                      <p:cBhvr>
                                        <p:cTn id="13" dur="1000" fill="hold"/>
                                        <p:tgtEl>
                                          <p:spTgt spid="1030"/>
                                        </p:tgtEl>
                                        <p:attrNameLst>
                                          <p:attrName>ppt_x</p:attrName>
                                        </p:attrNameLst>
                                      </p:cBhvr>
                                      <p:tavLst>
                                        <p:tav tm="0">
                                          <p:val>
                                            <p:strVal val="#ppt_x"/>
                                          </p:val>
                                        </p:tav>
                                        <p:tav tm="100000">
                                          <p:val>
                                            <p:strVal val="#ppt_x"/>
                                          </p:val>
                                        </p:tav>
                                      </p:tavLst>
                                    </p:anim>
                                    <p:anim calcmode="lin" valueType="num">
                                      <p:cBhvr>
                                        <p:cTn id="1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31A9-3761-C9D6-74C8-5ABBEAFE9683}"/>
              </a:ext>
            </a:extLst>
          </p:cNvPr>
          <p:cNvSpPr>
            <a:spLocks noGrp="1"/>
          </p:cNvSpPr>
          <p:nvPr>
            <p:ph type="title"/>
          </p:nvPr>
        </p:nvSpPr>
        <p:spPr/>
        <p:txBody>
          <a:bodyPr/>
          <a:lstStyle/>
          <a:p>
            <a:pPr>
              <a:lnSpc>
                <a:spcPct val="107000"/>
              </a:lnSpc>
              <a:spcAft>
                <a:spcPts val="800"/>
              </a:spcAft>
            </a:pPr>
            <a:r>
              <a:rPr lang="en-GB" sz="3200" b="1" dirty="0">
                <a:effectLst/>
                <a:latin typeface="Work Sans" pitchFamily="2" charset="0"/>
                <a:ea typeface="Calibri" panose="020F0502020204030204" pitchFamily="34" charset="0"/>
                <a:cs typeface="Times New Roman" panose="02020603050405020304" pitchFamily="18" charset="0"/>
              </a:rPr>
              <a:t>English Bull Terrier</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A9B63C4-7883-3B33-EA83-49EC6591A3A2}"/>
              </a:ext>
            </a:extLst>
          </p:cNvPr>
          <p:cNvSpPr txBox="1"/>
          <p:nvPr/>
        </p:nvSpPr>
        <p:spPr>
          <a:xfrm>
            <a:off x="3050381" y="3244334"/>
            <a:ext cx="6100762" cy="369332"/>
          </a:xfrm>
          <a:prstGeom prst="rect">
            <a:avLst/>
          </a:prstGeom>
          <a:noFill/>
        </p:spPr>
        <p:txBody>
          <a:bodyPr wrap="square">
            <a:spAutoFit/>
          </a:bodyPr>
          <a:lstStyle/>
          <a:p>
            <a:endParaRPr lang="en-GB" dirty="0"/>
          </a:p>
        </p:txBody>
      </p:sp>
      <p:sp>
        <p:nvSpPr>
          <p:cNvPr id="9" name="TextBox 8">
            <a:extLst>
              <a:ext uri="{FF2B5EF4-FFF2-40B4-BE49-F238E27FC236}">
                <a16:creationId xmlns:a16="http://schemas.microsoft.com/office/drawing/2014/main" id="{640779F9-C2D2-04E6-A50A-C24857A560AB}"/>
              </a:ext>
            </a:extLst>
          </p:cNvPr>
          <p:cNvSpPr txBox="1"/>
          <p:nvPr/>
        </p:nvSpPr>
        <p:spPr>
          <a:xfrm>
            <a:off x="3050381" y="3244334"/>
            <a:ext cx="6100762" cy="369332"/>
          </a:xfrm>
          <a:prstGeom prst="rect">
            <a:avLst/>
          </a:prstGeom>
          <a:noFill/>
        </p:spPr>
        <p:txBody>
          <a:bodyPr wrap="square">
            <a:spAutoFit/>
          </a:bodyPr>
          <a:lstStyle/>
          <a:p>
            <a:endParaRPr lang="en-GB" dirty="0"/>
          </a:p>
        </p:txBody>
      </p:sp>
      <p:pic>
        <p:nvPicPr>
          <p:cNvPr id="2052" name="Picture 4" descr="undefined">
            <a:extLst>
              <a:ext uri="{FF2B5EF4-FFF2-40B4-BE49-F238E27FC236}">
                <a16:creationId xmlns:a16="http://schemas.microsoft.com/office/drawing/2014/main" id="{0B9930B5-756F-2059-B1E4-117D61082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629" y="1598829"/>
            <a:ext cx="4964546" cy="344804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6F68DC92-F826-33D5-0A21-B422C6D21BCC}"/>
              </a:ext>
            </a:extLst>
          </p:cNvPr>
          <p:cNvSpPr/>
          <p:nvPr/>
        </p:nvSpPr>
        <p:spPr>
          <a:xfrm>
            <a:off x="504000" y="4524369"/>
            <a:ext cx="1390650" cy="5225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Work Sans" pitchFamily="2" charset="0"/>
              </a:rPr>
              <a:t>Past</a:t>
            </a:r>
          </a:p>
        </p:txBody>
      </p:sp>
      <p:pic>
        <p:nvPicPr>
          <p:cNvPr id="2054" name="Picture 6" descr="Bull Terrier | Description, Temperament, Lifespan, &amp; Facts | Britannica">
            <a:extLst>
              <a:ext uri="{FF2B5EF4-FFF2-40B4-BE49-F238E27FC236}">
                <a16:creationId xmlns:a16="http://schemas.microsoft.com/office/drawing/2014/main" id="{608D4C5B-639D-CA1B-FD2F-CC536155D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1791" y="1598829"/>
            <a:ext cx="4992676" cy="345757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F4C91046-5B43-FC3C-1CFF-6992E69960D8}"/>
              </a:ext>
            </a:extLst>
          </p:cNvPr>
          <p:cNvSpPr/>
          <p:nvPr/>
        </p:nvSpPr>
        <p:spPr>
          <a:xfrm>
            <a:off x="5863464" y="4533900"/>
            <a:ext cx="1390650" cy="5225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Work Sans" pitchFamily="2" charset="0"/>
              </a:rPr>
              <a:t>Present</a:t>
            </a:r>
          </a:p>
        </p:txBody>
      </p:sp>
    </p:spTree>
    <p:extLst>
      <p:ext uri="{BB962C8B-B14F-4D97-AF65-F5344CB8AC3E}">
        <p14:creationId xmlns:p14="http://schemas.microsoft.com/office/powerpoint/2010/main" val="2451840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1000"/>
                                        <p:tgtEl>
                                          <p:spTgt spid="2054"/>
                                        </p:tgtEl>
                                      </p:cBhvr>
                                    </p:animEffect>
                                    <p:anim calcmode="lin" valueType="num">
                                      <p:cBhvr>
                                        <p:cTn id="13" dur="1000" fill="hold"/>
                                        <p:tgtEl>
                                          <p:spTgt spid="2054"/>
                                        </p:tgtEl>
                                        <p:attrNameLst>
                                          <p:attrName>ppt_x</p:attrName>
                                        </p:attrNameLst>
                                      </p:cBhvr>
                                      <p:tavLst>
                                        <p:tav tm="0">
                                          <p:val>
                                            <p:strVal val="#ppt_x"/>
                                          </p:val>
                                        </p:tav>
                                        <p:tav tm="100000">
                                          <p:val>
                                            <p:strVal val="#ppt_x"/>
                                          </p:val>
                                        </p:tav>
                                      </p:tavLst>
                                    </p:anim>
                                    <p:anim calcmode="lin" valueType="num">
                                      <p:cBhvr>
                                        <p:cTn id="14"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31A9-3761-C9D6-74C8-5ABBEAFE9683}"/>
              </a:ext>
            </a:extLst>
          </p:cNvPr>
          <p:cNvSpPr>
            <a:spLocks noGrp="1"/>
          </p:cNvSpPr>
          <p:nvPr>
            <p:ph type="title"/>
          </p:nvPr>
        </p:nvSpPr>
        <p:spPr/>
        <p:txBody>
          <a:bodyPr/>
          <a:lstStyle/>
          <a:p>
            <a:pPr>
              <a:lnSpc>
                <a:spcPct val="107000"/>
              </a:lnSpc>
              <a:spcAft>
                <a:spcPts val="800"/>
              </a:spcAft>
            </a:pPr>
            <a:r>
              <a:rPr lang="en-GB" sz="3200" b="1" dirty="0">
                <a:latin typeface="Work Sans" pitchFamily="2" charset="0"/>
                <a:ea typeface="Calibri" panose="020F0502020204030204" pitchFamily="34" charset="0"/>
                <a:cs typeface="Times New Roman" panose="02020603050405020304" pitchFamily="18" charset="0"/>
              </a:rPr>
              <a:t>Pug</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A9B63C4-7883-3B33-EA83-49EC6591A3A2}"/>
              </a:ext>
            </a:extLst>
          </p:cNvPr>
          <p:cNvSpPr txBox="1"/>
          <p:nvPr/>
        </p:nvSpPr>
        <p:spPr>
          <a:xfrm>
            <a:off x="3050381" y="3244334"/>
            <a:ext cx="6100762" cy="369332"/>
          </a:xfrm>
          <a:prstGeom prst="rect">
            <a:avLst/>
          </a:prstGeom>
          <a:noFill/>
        </p:spPr>
        <p:txBody>
          <a:bodyPr wrap="square">
            <a:spAutoFit/>
          </a:bodyPr>
          <a:lstStyle/>
          <a:p>
            <a:endParaRPr lang="en-GB" dirty="0"/>
          </a:p>
        </p:txBody>
      </p:sp>
      <p:pic>
        <p:nvPicPr>
          <p:cNvPr id="3074" name="Picture 2" descr="A male pug, 1802">
            <a:extLst>
              <a:ext uri="{FF2B5EF4-FFF2-40B4-BE49-F238E27FC236}">
                <a16:creationId xmlns:a16="http://schemas.microsoft.com/office/drawing/2014/main" id="{7D3FE114-C0A9-1AF1-7EEE-F1BE386804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227" r="13729"/>
          <a:stretch/>
        </p:blipFill>
        <p:spPr bwMode="auto">
          <a:xfrm>
            <a:off x="633012" y="1593688"/>
            <a:ext cx="4296600" cy="346271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0779F9-C2D2-04E6-A50A-C24857A560AB}"/>
              </a:ext>
            </a:extLst>
          </p:cNvPr>
          <p:cNvSpPr txBox="1"/>
          <p:nvPr/>
        </p:nvSpPr>
        <p:spPr>
          <a:xfrm>
            <a:off x="3050381" y="3244334"/>
            <a:ext cx="6100762" cy="369332"/>
          </a:xfrm>
          <a:prstGeom prst="rect">
            <a:avLst/>
          </a:prstGeom>
          <a:noFill/>
        </p:spPr>
        <p:txBody>
          <a:bodyPr wrap="square">
            <a:spAutoFit/>
          </a:bodyPr>
          <a:lstStyle/>
          <a:p>
            <a:endParaRPr lang="en-GB" dirty="0"/>
          </a:p>
        </p:txBody>
      </p:sp>
      <p:pic>
        <p:nvPicPr>
          <p:cNvPr id="3078" name="Picture 6" descr="Pug Dog Breed Information &amp; Characteristics">
            <a:extLst>
              <a:ext uri="{FF2B5EF4-FFF2-40B4-BE49-F238E27FC236}">
                <a16:creationId xmlns:a16="http://schemas.microsoft.com/office/drawing/2014/main" id="{FEB6E174-0229-2943-156D-F10A1CB90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530089" y="1608361"/>
            <a:ext cx="51435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6F68DC92-F826-33D5-0A21-B422C6D21BCC}"/>
              </a:ext>
            </a:extLst>
          </p:cNvPr>
          <p:cNvSpPr/>
          <p:nvPr/>
        </p:nvSpPr>
        <p:spPr>
          <a:xfrm>
            <a:off x="504000" y="4552944"/>
            <a:ext cx="1390650" cy="5225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Work Sans" pitchFamily="2" charset="0"/>
              </a:rPr>
              <a:t>Past</a:t>
            </a:r>
          </a:p>
        </p:txBody>
      </p:sp>
      <p:sp>
        <p:nvSpPr>
          <p:cNvPr id="13" name="Rectangle: Rounded Corners 12">
            <a:extLst>
              <a:ext uri="{FF2B5EF4-FFF2-40B4-BE49-F238E27FC236}">
                <a16:creationId xmlns:a16="http://schemas.microsoft.com/office/drawing/2014/main" id="{F4C91046-5B43-FC3C-1CFF-6992E69960D8}"/>
              </a:ext>
            </a:extLst>
          </p:cNvPr>
          <p:cNvSpPr/>
          <p:nvPr/>
        </p:nvSpPr>
        <p:spPr>
          <a:xfrm>
            <a:off x="5396739" y="4533900"/>
            <a:ext cx="1390650" cy="5225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Work Sans" pitchFamily="2" charset="0"/>
              </a:rPr>
              <a:t>Present</a:t>
            </a:r>
          </a:p>
        </p:txBody>
      </p:sp>
    </p:spTree>
    <p:extLst>
      <p:ext uri="{BB962C8B-B14F-4D97-AF65-F5344CB8AC3E}">
        <p14:creationId xmlns:p14="http://schemas.microsoft.com/office/powerpoint/2010/main" val="3992203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1000"/>
                                        <p:tgtEl>
                                          <p:spTgt spid="3078"/>
                                        </p:tgtEl>
                                      </p:cBhvr>
                                    </p:animEffect>
                                    <p:anim calcmode="lin" valueType="num">
                                      <p:cBhvr>
                                        <p:cTn id="13" dur="1000" fill="hold"/>
                                        <p:tgtEl>
                                          <p:spTgt spid="3078"/>
                                        </p:tgtEl>
                                        <p:attrNameLst>
                                          <p:attrName>ppt_x</p:attrName>
                                        </p:attrNameLst>
                                      </p:cBhvr>
                                      <p:tavLst>
                                        <p:tav tm="0">
                                          <p:val>
                                            <p:strVal val="#ppt_x"/>
                                          </p:val>
                                        </p:tav>
                                        <p:tav tm="100000">
                                          <p:val>
                                            <p:strVal val="#ppt_x"/>
                                          </p:val>
                                        </p:tav>
                                      </p:tavLst>
                                    </p:anim>
                                    <p:anim calcmode="lin" valueType="num">
                                      <p:cBhvr>
                                        <p:cTn id="14"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31A9-3761-C9D6-74C8-5ABBEAFE9683}"/>
              </a:ext>
            </a:extLst>
          </p:cNvPr>
          <p:cNvSpPr>
            <a:spLocks noGrp="1"/>
          </p:cNvSpPr>
          <p:nvPr>
            <p:ph type="title"/>
          </p:nvPr>
        </p:nvSpPr>
        <p:spPr/>
        <p:txBody>
          <a:bodyPr/>
          <a:lstStyle/>
          <a:p>
            <a:pPr>
              <a:lnSpc>
                <a:spcPct val="107000"/>
              </a:lnSpc>
              <a:spcAft>
                <a:spcPts val="800"/>
              </a:spcAft>
            </a:pPr>
            <a:r>
              <a:rPr lang="en-GB" sz="3200" b="1" dirty="0" err="1">
                <a:latin typeface="Work Sans" pitchFamily="2" charset="0"/>
                <a:ea typeface="Calibri" panose="020F0502020204030204" pitchFamily="34" charset="0"/>
                <a:cs typeface="Times New Roman" panose="02020603050405020304" pitchFamily="18" charset="0"/>
              </a:rPr>
              <a:t>Sharpei</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A9B63C4-7883-3B33-EA83-49EC6591A3A2}"/>
              </a:ext>
            </a:extLst>
          </p:cNvPr>
          <p:cNvSpPr txBox="1"/>
          <p:nvPr/>
        </p:nvSpPr>
        <p:spPr>
          <a:xfrm>
            <a:off x="3050381" y="3244334"/>
            <a:ext cx="6100762" cy="369332"/>
          </a:xfrm>
          <a:prstGeom prst="rect">
            <a:avLst/>
          </a:prstGeom>
          <a:noFill/>
        </p:spPr>
        <p:txBody>
          <a:bodyPr wrap="square">
            <a:spAutoFit/>
          </a:bodyPr>
          <a:lstStyle/>
          <a:p>
            <a:endParaRPr lang="en-GB" dirty="0"/>
          </a:p>
        </p:txBody>
      </p:sp>
      <p:sp>
        <p:nvSpPr>
          <p:cNvPr id="9" name="TextBox 8">
            <a:extLst>
              <a:ext uri="{FF2B5EF4-FFF2-40B4-BE49-F238E27FC236}">
                <a16:creationId xmlns:a16="http://schemas.microsoft.com/office/drawing/2014/main" id="{640779F9-C2D2-04E6-A50A-C24857A560AB}"/>
              </a:ext>
            </a:extLst>
          </p:cNvPr>
          <p:cNvSpPr txBox="1"/>
          <p:nvPr/>
        </p:nvSpPr>
        <p:spPr>
          <a:xfrm>
            <a:off x="3050381" y="3244334"/>
            <a:ext cx="6100762" cy="369332"/>
          </a:xfrm>
          <a:prstGeom prst="rect">
            <a:avLst/>
          </a:prstGeom>
          <a:noFill/>
        </p:spPr>
        <p:txBody>
          <a:bodyPr wrap="square">
            <a:spAutoFit/>
          </a:bodyPr>
          <a:lstStyle/>
          <a:p>
            <a:endParaRPr lang="en-GB" dirty="0"/>
          </a:p>
        </p:txBody>
      </p:sp>
      <p:pic>
        <p:nvPicPr>
          <p:cNvPr id="4098" name="Picture 2" descr="Pedigree Dogs Exposed - The Blog: The original Shar-pei... a new style icon?">
            <a:extLst>
              <a:ext uri="{FF2B5EF4-FFF2-40B4-BE49-F238E27FC236}">
                <a16:creationId xmlns:a16="http://schemas.microsoft.com/office/drawing/2014/main" id="{21BFE67A-3CA0-FA5F-EA1F-3ABD093F5B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055" b="5485"/>
          <a:stretch/>
        </p:blipFill>
        <p:spPr bwMode="auto">
          <a:xfrm>
            <a:off x="637722" y="1607582"/>
            <a:ext cx="4926432" cy="346786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6F68DC92-F826-33D5-0A21-B422C6D21BCC}"/>
              </a:ext>
            </a:extLst>
          </p:cNvPr>
          <p:cNvSpPr/>
          <p:nvPr/>
        </p:nvSpPr>
        <p:spPr>
          <a:xfrm>
            <a:off x="504000" y="4552944"/>
            <a:ext cx="1390650" cy="5225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Work Sans" pitchFamily="2" charset="0"/>
              </a:rPr>
              <a:t>Past</a:t>
            </a:r>
          </a:p>
        </p:txBody>
      </p:sp>
      <p:pic>
        <p:nvPicPr>
          <p:cNvPr id="4102" name="Picture 6" descr="Shar Pei Dog Breed">
            <a:extLst>
              <a:ext uri="{FF2B5EF4-FFF2-40B4-BE49-F238E27FC236}">
                <a16:creationId xmlns:a16="http://schemas.microsoft.com/office/drawing/2014/main" id="{73D77DDA-73A4-72B8-EF10-21FF956BBC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2150" y="1607582"/>
            <a:ext cx="4629603" cy="346786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F4C91046-5B43-FC3C-1CFF-6992E69960D8}"/>
              </a:ext>
            </a:extLst>
          </p:cNvPr>
          <p:cNvSpPr/>
          <p:nvPr/>
        </p:nvSpPr>
        <p:spPr>
          <a:xfrm>
            <a:off x="5634864" y="4552944"/>
            <a:ext cx="1390650" cy="5225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Work Sans" pitchFamily="2" charset="0"/>
              </a:rPr>
              <a:t>Present</a:t>
            </a:r>
          </a:p>
        </p:txBody>
      </p:sp>
    </p:spTree>
    <p:extLst>
      <p:ext uri="{BB962C8B-B14F-4D97-AF65-F5344CB8AC3E}">
        <p14:creationId xmlns:p14="http://schemas.microsoft.com/office/powerpoint/2010/main" val="954998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fade">
                                      <p:cBhvr>
                                        <p:cTn id="12" dur="1000"/>
                                        <p:tgtEl>
                                          <p:spTgt spid="4102"/>
                                        </p:tgtEl>
                                      </p:cBhvr>
                                    </p:animEffect>
                                    <p:anim calcmode="lin" valueType="num">
                                      <p:cBhvr>
                                        <p:cTn id="13" dur="1000" fill="hold"/>
                                        <p:tgtEl>
                                          <p:spTgt spid="4102"/>
                                        </p:tgtEl>
                                        <p:attrNameLst>
                                          <p:attrName>ppt_x</p:attrName>
                                        </p:attrNameLst>
                                      </p:cBhvr>
                                      <p:tavLst>
                                        <p:tav tm="0">
                                          <p:val>
                                            <p:strVal val="#ppt_x"/>
                                          </p:val>
                                        </p:tav>
                                        <p:tav tm="100000">
                                          <p:val>
                                            <p:strVal val="#ppt_x"/>
                                          </p:val>
                                        </p:tav>
                                      </p:tavLst>
                                    </p:anim>
                                    <p:anim calcmode="lin" valueType="num">
                                      <p:cBhvr>
                                        <p:cTn id="14"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Dog's Trust PPT Theme">
  <a:themeElements>
    <a:clrScheme name="DogsTrust Colour Theme">
      <a:dk1>
        <a:sysClr val="windowText" lastClr="000000"/>
      </a:dk1>
      <a:lt1>
        <a:sysClr val="window" lastClr="FFFFFF"/>
      </a:lt1>
      <a:dk2>
        <a:srgbClr val="DCD9CD"/>
      </a:dk2>
      <a:lt2>
        <a:srgbClr val="FAF5E6"/>
      </a:lt2>
      <a:accent1>
        <a:srgbClr val="FFC800"/>
      </a:accent1>
      <a:accent2>
        <a:srgbClr val="000000"/>
      </a:accent2>
      <a:accent3>
        <a:srgbClr val="DCD9CD"/>
      </a:accent3>
      <a:accent4>
        <a:srgbClr val="DCEB9B"/>
      </a:accent4>
      <a:accent5>
        <a:srgbClr val="8CD7E6"/>
      </a:accent5>
      <a:accent6>
        <a:srgbClr val="FFA09B"/>
      </a:accent6>
      <a:hlink>
        <a:srgbClr val="FFC800"/>
      </a:hlink>
      <a:folHlink>
        <a:srgbClr val="7F7F7F"/>
      </a:folHlink>
    </a:clrScheme>
    <a:fontScheme name="DogsTrust Font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2000" dirty="0" err="1" smtClean="0"/>
        </a:defPPr>
      </a:lstStyle>
    </a:txDef>
  </a:objectDefaults>
  <a:extraClrSchemeLst/>
  <a:extLst>
    <a:ext uri="{05A4C25C-085E-4340-85A3-A5531E510DB2}">
      <thm15:themeFamily xmlns:thm15="http://schemas.microsoft.com/office/thememl/2012/main" name="DT_PowerPoint template.potx" id="{FE7C17F6-169C-498D-92AA-178DCCC9F3E0}" vid="{DE36061C-BC98-483F-B4EE-C9E1B6A87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c01d2c2-7728-48e1-a7bf-6e55d93d47b9" xsi:nil="true"/>
    <lcf76f155ced4ddcb4097134ff3c332f xmlns="f99e8cc6-5258-4d64-a1b3-71583d20f811">
      <Terms xmlns="http://schemas.microsoft.com/office/infopath/2007/PartnerControls"/>
    </lcf76f155ced4ddcb4097134ff3c332f>
    <SharedWithUsers xmlns="bc01d2c2-7728-48e1-a7bf-6e55d93d47b9">
      <UserInfo>
        <DisplayName>Maria Kyle</DisplayName>
        <AccountId>42</AccountId>
        <AccountType/>
      </UserInfo>
      <UserInfo>
        <DisplayName>Rosie Allen</DisplayName>
        <AccountId>38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D1D78CF5FD5A4C9CCC07096221099B" ma:contentTypeVersion="15" ma:contentTypeDescription="Create a new document." ma:contentTypeScope="" ma:versionID="985747c7820802df6b63a9b52a0169fc">
  <xsd:schema xmlns:xsd="http://www.w3.org/2001/XMLSchema" xmlns:xs="http://www.w3.org/2001/XMLSchema" xmlns:p="http://schemas.microsoft.com/office/2006/metadata/properties" xmlns:ns2="f99e8cc6-5258-4d64-a1b3-71583d20f811" xmlns:ns3="bc01d2c2-7728-48e1-a7bf-6e55d93d47b9" targetNamespace="http://schemas.microsoft.com/office/2006/metadata/properties" ma:root="true" ma:fieldsID="53687c6f6bca40f41a2f2b58ea5f9dc3" ns2:_="" ns3:_="">
    <xsd:import namespace="f99e8cc6-5258-4d64-a1b3-71583d20f811"/>
    <xsd:import namespace="bc01d2c2-7728-48e1-a7bf-6e55d93d47b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9e8cc6-5258-4d64-a1b3-71583d20f8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8bab7aa-5d4d-4bdd-a647-610a7c8c914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01d2c2-7728-48e1-a7bf-6e55d93d47b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3e1490e-123d-487e-89ec-b3cf56b34c67}" ma:internalName="TaxCatchAll" ma:showField="CatchAllData" ma:web="bc01d2c2-7728-48e1-a7bf-6e55d93d47b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EDC8D1-90F5-4B11-9849-B3DE34D0D07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c01d2c2-7728-48e1-a7bf-6e55d93d47b9"/>
    <ds:schemaRef ds:uri="f99e8cc6-5258-4d64-a1b3-71583d20f811"/>
    <ds:schemaRef ds:uri="http://www.w3.org/XML/1998/namespace"/>
    <ds:schemaRef ds:uri="http://purl.org/dc/dcmitype/"/>
  </ds:schemaRefs>
</ds:datastoreItem>
</file>

<file path=customXml/itemProps2.xml><?xml version="1.0" encoding="utf-8"?>
<ds:datastoreItem xmlns:ds="http://schemas.openxmlformats.org/officeDocument/2006/customXml" ds:itemID="{9727A0CA-27E9-430B-9BB4-AE482CCDA1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9e8cc6-5258-4d64-a1b3-71583d20f811"/>
    <ds:schemaRef ds:uri="bc01d2c2-7728-48e1-a7bf-6e55d93d47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B25AD4-E67D-44F7-A1A1-1971CAE205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DT_PowerPoint template (1)</Template>
  <TotalTime>607</TotalTime>
  <Words>228</Words>
  <Application>Microsoft Office PowerPoint</Application>
  <PresentationFormat>Widescreen</PresentationFormat>
  <Paragraphs>28</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Black</vt:lpstr>
      <vt:lpstr>Calibri</vt:lpstr>
      <vt:lpstr>Work Sans</vt:lpstr>
      <vt:lpstr>YAELUX7p9S0 0</vt:lpstr>
      <vt:lpstr>Dog's Trust PPT Theme</vt:lpstr>
      <vt:lpstr>How have dogs changed</vt:lpstr>
      <vt:lpstr>Basset Hound</vt:lpstr>
      <vt:lpstr>English Bull Terrier</vt:lpstr>
      <vt:lpstr>Pug</vt:lpstr>
      <vt:lpstr>Sharpei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Highlighted text</dc:title>
  <dc:creator>Rosie Allen</dc:creator>
  <cp:lastModifiedBy>Georgia Gray</cp:lastModifiedBy>
  <cp:revision>16</cp:revision>
  <dcterms:created xsi:type="dcterms:W3CDTF">2023-06-13T08:22:18Z</dcterms:created>
  <dcterms:modified xsi:type="dcterms:W3CDTF">2024-04-12T14:43:49Z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0x010100AFD1D78CF5FD5A4C9CCC07096221099B</vt:lpwstr>
  </property>
  <property fmtid="{D5CDD505-2E9C-101B-9397-08002B2CF9AE}" pid="3" name="MediaServiceImageTags">
    <vt:lpwstr/>
  </property>
</Properties>
</file>